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57" r:id="rId3"/>
    <p:sldId id="259" r:id="rId4"/>
    <p:sldId id="260" r:id="rId5"/>
    <p:sldId id="262" r:id="rId6"/>
    <p:sldId id="261" r:id="rId7"/>
    <p:sldId id="258"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DF711"/>
    <a:srgbClr val="FBF0B2"/>
    <a:srgbClr val="08DA73"/>
    <a:srgbClr val="AAD67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802451D-2C10-4572-9038-E1948B008B99}" v="396" dt="2025-02-06T07:01:33.0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showGuides="1">
      <p:cViewPr varScale="1">
        <p:scale>
          <a:sx n="75" d="100"/>
          <a:sy n="75" d="100"/>
        </p:scale>
        <p:origin x="173" y="4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merica john" userId="fa439be04020bed3" providerId="LiveId" clId="{0802451D-2C10-4572-9038-E1948B008B99}"/>
    <pc:docChg chg="undo redo custSel addSld delSld modSld sldOrd">
      <pc:chgData name="mariamerica john" userId="fa439be04020bed3" providerId="LiveId" clId="{0802451D-2C10-4572-9038-E1948B008B99}" dt="2025-02-06T07:02:11.686" v="2125" actId="47"/>
      <pc:docMkLst>
        <pc:docMk/>
      </pc:docMkLst>
      <pc:sldChg chg="addSp delSp modSp mod setBg">
        <pc:chgData name="mariamerica john" userId="fa439be04020bed3" providerId="LiveId" clId="{0802451D-2C10-4572-9038-E1948B008B99}" dt="2025-02-06T07:02:02.462" v="2124" actId="478"/>
        <pc:sldMkLst>
          <pc:docMk/>
          <pc:sldMk cId="4088715383" sldId="258"/>
        </pc:sldMkLst>
        <pc:spChg chg="add del mod ord">
          <ac:chgData name="mariamerica john" userId="fa439be04020bed3" providerId="LiveId" clId="{0802451D-2C10-4572-9038-E1948B008B99}" dt="2025-02-06T06:53:20.102" v="1900" actId="11529"/>
          <ac:spMkLst>
            <pc:docMk/>
            <pc:sldMk cId="4088715383" sldId="258"/>
            <ac:spMk id="3" creationId="{AB5E66C1-6DF6-1E20-45B6-242B2FC8FAFE}"/>
          </ac:spMkLst>
        </pc:spChg>
        <pc:spChg chg="add mod">
          <ac:chgData name="mariamerica john" userId="fa439be04020bed3" providerId="LiveId" clId="{0802451D-2C10-4572-9038-E1948B008B99}" dt="2025-02-06T06:59:56.615" v="2063" actId="1076"/>
          <ac:spMkLst>
            <pc:docMk/>
            <pc:sldMk cId="4088715383" sldId="258"/>
            <ac:spMk id="11" creationId="{667EC118-FE75-E70A-EABE-58D45AE7726C}"/>
          </ac:spMkLst>
        </pc:spChg>
        <pc:grpChg chg="add mod">
          <ac:chgData name="mariamerica john" userId="fa439be04020bed3" providerId="LiveId" clId="{0802451D-2C10-4572-9038-E1948B008B99}" dt="2025-02-06T06:53:18.430" v="1896" actId="164"/>
          <ac:grpSpMkLst>
            <pc:docMk/>
            <pc:sldMk cId="4088715383" sldId="258"/>
            <ac:grpSpMk id="4" creationId="{B66CC502-C504-466D-EF96-3E4DA55F0B72}"/>
          </ac:grpSpMkLst>
        </pc:grpChg>
        <pc:grpChg chg="add mod">
          <ac:chgData name="mariamerica john" userId="fa439be04020bed3" providerId="LiveId" clId="{0802451D-2C10-4572-9038-E1948B008B99}" dt="2025-02-06T07:01:33.095" v="2093" actId="1076"/>
          <ac:grpSpMkLst>
            <pc:docMk/>
            <pc:sldMk cId="4088715383" sldId="258"/>
            <ac:grpSpMk id="12" creationId="{E2922AB0-3193-5A8D-1728-86955C1B5D2B}"/>
          </ac:grpSpMkLst>
        </pc:grpChg>
        <pc:picChg chg="add del mod">
          <ac:chgData name="mariamerica john" userId="fa439be04020bed3" providerId="LiveId" clId="{0802451D-2C10-4572-9038-E1948B008B99}" dt="2025-02-06T06:53:32.132" v="1907" actId="478"/>
          <ac:picMkLst>
            <pc:docMk/>
            <pc:sldMk cId="4088715383" sldId="258"/>
            <ac:picMk id="2" creationId="{2A8B2A81-A2D3-E60A-7D9E-B2BF993176CE}"/>
          </ac:picMkLst>
        </pc:picChg>
        <pc:picChg chg="add del mod">
          <ac:chgData name="mariamerica john" userId="fa439be04020bed3" providerId="LiveId" clId="{0802451D-2C10-4572-9038-E1948B008B99}" dt="2025-02-06T06:53:27.390" v="1905" actId="478"/>
          <ac:picMkLst>
            <pc:docMk/>
            <pc:sldMk cId="4088715383" sldId="258"/>
            <ac:picMk id="5" creationId="{1608F649-5BC2-A8D9-4B8D-F49B818C0D9D}"/>
          </ac:picMkLst>
        </pc:picChg>
        <pc:picChg chg="add mod">
          <ac:chgData name="mariamerica john" userId="fa439be04020bed3" providerId="LiveId" clId="{0802451D-2C10-4572-9038-E1948B008B99}" dt="2025-02-06T07:01:33.095" v="2093" actId="1076"/>
          <ac:picMkLst>
            <pc:docMk/>
            <pc:sldMk cId="4088715383" sldId="258"/>
            <ac:picMk id="6" creationId="{C30DFDB2-9DF4-BEDD-A184-56CC3644CA46}"/>
          </ac:picMkLst>
        </pc:picChg>
        <pc:picChg chg="add mod">
          <ac:chgData name="mariamerica john" userId="fa439be04020bed3" providerId="LiveId" clId="{0802451D-2C10-4572-9038-E1948B008B99}" dt="2025-02-06T07:01:33.095" v="2093" actId="1076"/>
          <ac:picMkLst>
            <pc:docMk/>
            <pc:sldMk cId="4088715383" sldId="258"/>
            <ac:picMk id="7" creationId="{A78748EB-BC08-832C-C048-D8FFE1E6446A}"/>
          </ac:picMkLst>
        </pc:picChg>
        <pc:picChg chg="add del mod">
          <ac:chgData name="mariamerica john" userId="fa439be04020bed3" providerId="LiveId" clId="{0802451D-2C10-4572-9038-E1948B008B99}" dt="2025-02-06T06:55:41.649" v="1929" actId="478"/>
          <ac:picMkLst>
            <pc:docMk/>
            <pc:sldMk cId="4088715383" sldId="258"/>
            <ac:picMk id="8" creationId="{180CAEBA-EA65-7301-160A-37D5ECABA535}"/>
          </ac:picMkLst>
        </pc:picChg>
        <pc:picChg chg="add mod">
          <ac:chgData name="mariamerica john" userId="fa439be04020bed3" providerId="LiveId" clId="{0802451D-2C10-4572-9038-E1948B008B99}" dt="2025-02-06T07:01:33.095" v="2093" actId="1076"/>
          <ac:picMkLst>
            <pc:docMk/>
            <pc:sldMk cId="4088715383" sldId="258"/>
            <ac:picMk id="9" creationId="{7DA0BCF3-F621-7ABD-227B-30241B1D97A4}"/>
          </ac:picMkLst>
        </pc:picChg>
        <pc:picChg chg="add mod">
          <ac:chgData name="mariamerica john" userId="fa439be04020bed3" providerId="LiveId" clId="{0802451D-2C10-4572-9038-E1948B008B99}" dt="2025-02-06T07:01:33.095" v="2093" actId="1076"/>
          <ac:picMkLst>
            <pc:docMk/>
            <pc:sldMk cId="4088715383" sldId="258"/>
            <ac:picMk id="10" creationId="{FE3A6FC9-546E-2F1D-B10C-CBA91987404A}"/>
          </ac:picMkLst>
        </pc:picChg>
        <pc:picChg chg="add del mod">
          <ac:chgData name="mariamerica john" userId="fa439be04020bed3" providerId="LiveId" clId="{0802451D-2C10-4572-9038-E1948B008B99}" dt="2025-02-06T07:02:02.462" v="2124" actId="478"/>
          <ac:picMkLst>
            <pc:docMk/>
            <pc:sldMk cId="4088715383" sldId="258"/>
            <ac:picMk id="13" creationId="{A3414A8B-7B83-472E-2A42-444688477174}"/>
          </ac:picMkLst>
        </pc:picChg>
        <pc:picChg chg="add del mod">
          <ac:chgData name="mariamerica john" userId="fa439be04020bed3" providerId="LiveId" clId="{0802451D-2C10-4572-9038-E1948B008B99}" dt="2025-02-06T07:02:02.462" v="2124" actId="478"/>
          <ac:picMkLst>
            <pc:docMk/>
            <pc:sldMk cId="4088715383" sldId="258"/>
            <ac:picMk id="14" creationId="{F3997662-54C6-3A2E-8C2A-E58EA2FE1C05}"/>
          </ac:picMkLst>
        </pc:picChg>
        <pc:picChg chg="add del mod">
          <ac:chgData name="mariamerica john" userId="fa439be04020bed3" providerId="LiveId" clId="{0802451D-2C10-4572-9038-E1948B008B99}" dt="2025-02-06T07:02:02.462" v="2124" actId="478"/>
          <ac:picMkLst>
            <pc:docMk/>
            <pc:sldMk cId="4088715383" sldId="258"/>
            <ac:picMk id="15" creationId="{08A69B6D-45E9-55F4-B966-FA9CED2A50ED}"/>
          </ac:picMkLst>
        </pc:picChg>
        <pc:picChg chg="add del mod">
          <ac:chgData name="mariamerica john" userId="fa439be04020bed3" providerId="LiveId" clId="{0802451D-2C10-4572-9038-E1948B008B99}" dt="2025-02-06T07:02:02.462" v="2124" actId="478"/>
          <ac:picMkLst>
            <pc:docMk/>
            <pc:sldMk cId="4088715383" sldId="258"/>
            <ac:picMk id="16" creationId="{CC0DBE30-6084-E98A-33C0-00BADE38A356}"/>
          </ac:picMkLst>
        </pc:picChg>
        <pc:picChg chg="add del mod">
          <ac:chgData name="mariamerica john" userId="fa439be04020bed3" providerId="LiveId" clId="{0802451D-2C10-4572-9038-E1948B008B99}" dt="2025-02-06T07:01:45.215" v="2123" actId="478"/>
          <ac:picMkLst>
            <pc:docMk/>
            <pc:sldMk cId="4088715383" sldId="258"/>
            <ac:picMk id="17" creationId="{BE3837E0-9F59-C22B-3B3B-B1A98B93E823}"/>
          </ac:picMkLst>
        </pc:picChg>
        <pc:picChg chg="del">
          <ac:chgData name="mariamerica john" userId="fa439be04020bed3" providerId="LiveId" clId="{0802451D-2C10-4572-9038-E1948B008B99}" dt="2025-02-06T06:43:44.237" v="1876" actId="478"/>
          <ac:picMkLst>
            <pc:docMk/>
            <pc:sldMk cId="4088715383" sldId="258"/>
            <ac:picMk id="2054" creationId="{70ACA9FD-A8A2-1706-088B-048DDDC26788}"/>
          </ac:picMkLst>
        </pc:picChg>
        <pc:picChg chg="del">
          <ac:chgData name="mariamerica john" userId="fa439be04020bed3" providerId="LiveId" clId="{0802451D-2C10-4572-9038-E1948B008B99}" dt="2025-02-06T06:43:44.237" v="1876" actId="478"/>
          <ac:picMkLst>
            <pc:docMk/>
            <pc:sldMk cId="4088715383" sldId="258"/>
            <ac:picMk id="2056" creationId="{D4958615-5658-0A91-364C-41C06D35DCE0}"/>
          </ac:picMkLst>
        </pc:picChg>
        <pc:picChg chg="del">
          <ac:chgData name="mariamerica john" userId="fa439be04020bed3" providerId="LiveId" clId="{0802451D-2C10-4572-9038-E1948B008B99}" dt="2025-02-06T06:43:46.505" v="1877" actId="21"/>
          <ac:picMkLst>
            <pc:docMk/>
            <pc:sldMk cId="4088715383" sldId="258"/>
            <ac:picMk id="2060" creationId="{2A8B2A81-A2D3-E60A-7D9E-B2BF993176CE}"/>
          </ac:picMkLst>
        </pc:picChg>
        <pc:picChg chg="del">
          <ac:chgData name="mariamerica john" userId="fa439be04020bed3" providerId="LiveId" clId="{0802451D-2C10-4572-9038-E1948B008B99}" dt="2025-02-06T06:43:44.237" v="1876" actId="478"/>
          <ac:picMkLst>
            <pc:docMk/>
            <pc:sldMk cId="4088715383" sldId="258"/>
            <ac:picMk id="2062" creationId="{E53C8939-9887-A7E8-FCD5-4A558EFAFF53}"/>
          </ac:picMkLst>
        </pc:picChg>
        <pc:picChg chg="add mod">
          <ac:chgData name="mariamerica john" userId="fa439be04020bed3" providerId="LiveId" clId="{0802451D-2C10-4572-9038-E1948B008B99}" dt="2025-02-06T07:01:33.095" v="2093" actId="1076"/>
          <ac:picMkLst>
            <pc:docMk/>
            <pc:sldMk cId="4088715383" sldId="258"/>
            <ac:picMk id="3074" creationId="{69B7F641-4A7D-0C46-6A4C-79608E41E898}"/>
          </ac:picMkLst>
        </pc:picChg>
      </pc:sldChg>
      <pc:sldChg chg="addSp delSp modSp new mod setBg">
        <pc:chgData name="mariamerica john" userId="fa439be04020bed3" providerId="LiveId" clId="{0802451D-2C10-4572-9038-E1948B008B99}" dt="2025-02-06T05:28:12.237" v="774" actId="1076"/>
        <pc:sldMkLst>
          <pc:docMk/>
          <pc:sldMk cId="2902111865" sldId="259"/>
        </pc:sldMkLst>
        <pc:spChg chg="add mod">
          <ac:chgData name="mariamerica john" userId="fa439be04020bed3" providerId="LiveId" clId="{0802451D-2C10-4572-9038-E1948B008B99}" dt="2025-02-06T05:28:12.237" v="774" actId="1076"/>
          <ac:spMkLst>
            <pc:docMk/>
            <pc:sldMk cId="2902111865" sldId="259"/>
            <ac:spMk id="2" creationId="{7DBA9CEE-ED1B-22A5-F1D5-FDA795A1F404}"/>
          </ac:spMkLst>
        </pc:spChg>
        <pc:spChg chg="del">
          <ac:chgData name="mariamerica john" userId="fa439be04020bed3" providerId="LiveId" clId="{0802451D-2C10-4572-9038-E1948B008B99}" dt="2025-02-05T09:19:09.413" v="1" actId="478"/>
          <ac:spMkLst>
            <pc:docMk/>
            <pc:sldMk cId="2902111865" sldId="259"/>
            <ac:spMk id="2" creationId="{BED856EB-7179-99F4-F5D9-3747904EC4FE}"/>
          </ac:spMkLst>
        </pc:spChg>
        <pc:spChg chg="del">
          <ac:chgData name="mariamerica john" userId="fa439be04020bed3" providerId="LiveId" clId="{0802451D-2C10-4572-9038-E1948B008B99}" dt="2025-02-05T09:19:09.413" v="1" actId="478"/>
          <ac:spMkLst>
            <pc:docMk/>
            <pc:sldMk cId="2902111865" sldId="259"/>
            <ac:spMk id="3" creationId="{E2452276-B4B4-5DC8-A92C-9A8581CF7211}"/>
          </ac:spMkLst>
        </pc:spChg>
        <pc:spChg chg="add del mod">
          <ac:chgData name="mariamerica john" userId="fa439be04020bed3" providerId="LiveId" clId="{0802451D-2C10-4572-9038-E1948B008B99}" dt="2025-02-05T09:21:18.346" v="8" actId="478"/>
          <ac:spMkLst>
            <pc:docMk/>
            <pc:sldMk cId="2902111865" sldId="259"/>
            <ac:spMk id="4" creationId="{BCEA4A52-8C0D-1FED-A793-888F949CA7D9}"/>
          </ac:spMkLst>
        </pc:spChg>
        <pc:spChg chg="add mod">
          <ac:chgData name="mariamerica john" userId="fa439be04020bed3" providerId="LiveId" clId="{0802451D-2C10-4572-9038-E1948B008B99}" dt="2025-02-05T09:27:14.131" v="488" actId="1076"/>
          <ac:spMkLst>
            <pc:docMk/>
            <pc:sldMk cId="2902111865" sldId="259"/>
            <ac:spMk id="5" creationId="{CCD314BA-F388-6C6A-B66A-623FDEA32C78}"/>
          </ac:spMkLst>
        </pc:spChg>
        <pc:spChg chg="add mod">
          <ac:chgData name="mariamerica john" userId="fa439be04020bed3" providerId="LiveId" clId="{0802451D-2C10-4572-9038-E1948B008B99}" dt="2025-02-05T09:27:14.131" v="488" actId="1076"/>
          <ac:spMkLst>
            <pc:docMk/>
            <pc:sldMk cId="2902111865" sldId="259"/>
            <ac:spMk id="6" creationId="{1F37554E-5344-E70C-2E8A-387577E304AB}"/>
          </ac:spMkLst>
        </pc:spChg>
        <pc:spChg chg="add mod">
          <ac:chgData name="mariamerica john" userId="fa439be04020bed3" providerId="LiveId" clId="{0802451D-2C10-4572-9038-E1948B008B99}" dt="2025-02-05T09:27:42.395" v="538" actId="1038"/>
          <ac:spMkLst>
            <pc:docMk/>
            <pc:sldMk cId="2902111865" sldId="259"/>
            <ac:spMk id="7" creationId="{AF6A6A35-D061-D847-8136-2614277FC16B}"/>
          </ac:spMkLst>
        </pc:spChg>
        <pc:spChg chg="add mod">
          <ac:chgData name="mariamerica john" userId="fa439be04020bed3" providerId="LiveId" clId="{0802451D-2C10-4572-9038-E1948B008B99}" dt="2025-02-05T09:27:37.509" v="526" actId="1038"/>
          <ac:spMkLst>
            <pc:docMk/>
            <pc:sldMk cId="2902111865" sldId="259"/>
            <ac:spMk id="8" creationId="{8F4109F5-5169-F51E-7255-1706D1C087FB}"/>
          </ac:spMkLst>
        </pc:spChg>
        <pc:spChg chg="add mod">
          <ac:chgData name="mariamerica john" userId="fa439be04020bed3" providerId="LiveId" clId="{0802451D-2C10-4572-9038-E1948B008B99}" dt="2025-02-05T09:27:30.089" v="509" actId="1037"/>
          <ac:spMkLst>
            <pc:docMk/>
            <pc:sldMk cId="2902111865" sldId="259"/>
            <ac:spMk id="9" creationId="{D7CE9DD5-07A1-2C22-BE03-233C5B5561C1}"/>
          </ac:spMkLst>
        </pc:spChg>
        <pc:spChg chg="add mod">
          <ac:chgData name="mariamerica john" userId="fa439be04020bed3" providerId="LiveId" clId="{0802451D-2C10-4572-9038-E1948B008B99}" dt="2025-02-05T09:27:53.974" v="557" actId="1038"/>
          <ac:spMkLst>
            <pc:docMk/>
            <pc:sldMk cId="2902111865" sldId="259"/>
            <ac:spMk id="10" creationId="{3FFFFA48-31A0-1DC0-65BC-4CA382617399}"/>
          </ac:spMkLst>
        </pc:spChg>
        <pc:spChg chg="add mod">
          <ac:chgData name="mariamerica john" userId="fa439be04020bed3" providerId="LiveId" clId="{0802451D-2C10-4572-9038-E1948B008B99}" dt="2025-02-05T09:27:58.935" v="574" actId="1038"/>
          <ac:spMkLst>
            <pc:docMk/>
            <pc:sldMk cId="2902111865" sldId="259"/>
            <ac:spMk id="11" creationId="{8BB8BF82-75AC-24D5-02A1-4171E2F98816}"/>
          </ac:spMkLst>
        </pc:spChg>
        <pc:spChg chg="add mod">
          <ac:chgData name="mariamerica john" userId="fa439be04020bed3" providerId="LiveId" clId="{0802451D-2C10-4572-9038-E1948B008B99}" dt="2025-02-05T09:27:14.131" v="488" actId="1076"/>
          <ac:spMkLst>
            <pc:docMk/>
            <pc:sldMk cId="2902111865" sldId="259"/>
            <ac:spMk id="12" creationId="{0AE6B4AE-902F-01AA-C21E-2B21807F896E}"/>
          </ac:spMkLst>
        </pc:spChg>
        <pc:spChg chg="add mod">
          <ac:chgData name="mariamerica john" userId="fa439be04020bed3" providerId="LiveId" clId="{0802451D-2C10-4572-9038-E1948B008B99}" dt="2025-02-05T09:28:13.916" v="576" actId="1076"/>
          <ac:spMkLst>
            <pc:docMk/>
            <pc:sldMk cId="2902111865" sldId="259"/>
            <ac:spMk id="13" creationId="{06D7213F-A183-66B1-3E15-D177A88CAF2D}"/>
          </ac:spMkLst>
        </pc:spChg>
        <pc:spChg chg="add mod">
          <ac:chgData name="mariamerica john" userId="fa439be04020bed3" providerId="LiveId" clId="{0802451D-2C10-4572-9038-E1948B008B99}" dt="2025-02-05T09:28:25.569" v="578" actId="1076"/>
          <ac:spMkLst>
            <pc:docMk/>
            <pc:sldMk cId="2902111865" sldId="259"/>
            <ac:spMk id="14" creationId="{72F93BD4-6977-8351-BDFD-166B20BC155C}"/>
          </ac:spMkLst>
        </pc:spChg>
        <pc:spChg chg="add mod">
          <ac:chgData name="mariamerica john" userId="fa439be04020bed3" providerId="LiveId" clId="{0802451D-2C10-4572-9038-E1948B008B99}" dt="2025-02-05T09:28:26.447" v="579"/>
          <ac:spMkLst>
            <pc:docMk/>
            <pc:sldMk cId="2902111865" sldId="259"/>
            <ac:spMk id="15" creationId="{DD608E9B-5BD9-61CB-4CFA-04D3B0374B13}"/>
          </ac:spMkLst>
        </pc:spChg>
        <pc:spChg chg="add mod">
          <ac:chgData name="mariamerica john" userId="fa439be04020bed3" providerId="LiveId" clId="{0802451D-2C10-4572-9038-E1948B008B99}" dt="2025-02-05T09:28:27.144" v="580"/>
          <ac:spMkLst>
            <pc:docMk/>
            <pc:sldMk cId="2902111865" sldId="259"/>
            <ac:spMk id="16" creationId="{93D4A9DE-566B-3DF9-2AC8-E44F7BED13B7}"/>
          </ac:spMkLst>
        </pc:spChg>
        <pc:spChg chg="add mod">
          <ac:chgData name="mariamerica john" userId="fa439be04020bed3" providerId="LiveId" clId="{0802451D-2C10-4572-9038-E1948B008B99}" dt="2025-02-05T09:28:27.699" v="581"/>
          <ac:spMkLst>
            <pc:docMk/>
            <pc:sldMk cId="2902111865" sldId="259"/>
            <ac:spMk id="17" creationId="{4558CE11-4256-F4D6-752D-4F6459FBEF27}"/>
          </ac:spMkLst>
        </pc:spChg>
        <pc:spChg chg="add mod">
          <ac:chgData name="mariamerica john" userId="fa439be04020bed3" providerId="LiveId" clId="{0802451D-2C10-4572-9038-E1948B008B99}" dt="2025-02-05T09:28:28.217" v="582"/>
          <ac:spMkLst>
            <pc:docMk/>
            <pc:sldMk cId="2902111865" sldId="259"/>
            <ac:spMk id="18" creationId="{466B06AC-2ED6-039D-77B6-157626F7D693}"/>
          </ac:spMkLst>
        </pc:spChg>
        <pc:spChg chg="add mod">
          <ac:chgData name="mariamerica john" userId="fa439be04020bed3" providerId="LiveId" clId="{0802451D-2C10-4572-9038-E1948B008B99}" dt="2025-02-05T09:29:46.513" v="610" actId="1035"/>
          <ac:spMkLst>
            <pc:docMk/>
            <pc:sldMk cId="2902111865" sldId="259"/>
            <ac:spMk id="19" creationId="{4AE8D595-9D51-515A-A042-BBD2E3D98E2E}"/>
          </ac:spMkLst>
        </pc:spChg>
        <pc:spChg chg="add mod">
          <ac:chgData name="mariamerica john" userId="fa439be04020bed3" providerId="LiveId" clId="{0802451D-2C10-4572-9038-E1948B008B99}" dt="2025-02-05T09:30:11.507" v="618" actId="1076"/>
          <ac:spMkLst>
            <pc:docMk/>
            <pc:sldMk cId="2902111865" sldId="259"/>
            <ac:spMk id="20" creationId="{8EE4DEF0-13A0-AB3B-BBD8-BF928CDD416B}"/>
          </ac:spMkLst>
        </pc:spChg>
        <pc:spChg chg="add mod">
          <ac:chgData name="mariamerica john" userId="fa439be04020bed3" providerId="LiveId" clId="{0802451D-2C10-4572-9038-E1948B008B99}" dt="2025-02-05T09:35:59.937" v="763" actId="255"/>
          <ac:spMkLst>
            <pc:docMk/>
            <pc:sldMk cId="2902111865" sldId="259"/>
            <ac:spMk id="21" creationId="{A841D227-4F72-E431-B19A-BB64A6EAC4C2}"/>
          </ac:spMkLst>
        </pc:spChg>
        <pc:spChg chg="add mod">
          <ac:chgData name="mariamerica john" userId="fa439be04020bed3" providerId="LiveId" clId="{0802451D-2C10-4572-9038-E1948B008B99}" dt="2025-02-05T09:35:59.937" v="763" actId="255"/>
          <ac:spMkLst>
            <pc:docMk/>
            <pc:sldMk cId="2902111865" sldId="259"/>
            <ac:spMk id="22" creationId="{04CCAF6F-3091-4772-35CD-3C046DCC45D0}"/>
          </ac:spMkLst>
        </pc:spChg>
        <pc:spChg chg="add mod">
          <ac:chgData name="mariamerica john" userId="fa439be04020bed3" providerId="LiveId" clId="{0802451D-2C10-4572-9038-E1948B008B99}" dt="2025-02-05T09:36:36.520" v="769" actId="14100"/>
          <ac:spMkLst>
            <pc:docMk/>
            <pc:sldMk cId="2902111865" sldId="259"/>
            <ac:spMk id="23" creationId="{C2144067-45ED-4091-C4F3-DBA309CB0206}"/>
          </ac:spMkLst>
        </pc:spChg>
        <pc:spChg chg="add mod">
          <ac:chgData name="mariamerica john" userId="fa439be04020bed3" providerId="LiveId" clId="{0802451D-2C10-4572-9038-E1948B008B99}" dt="2025-02-05T09:35:59.937" v="763" actId="255"/>
          <ac:spMkLst>
            <pc:docMk/>
            <pc:sldMk cId="2902111865" sldId="259"/>
            <ac:spMk id="24" creationId="{0E293806-C205-7CDC-A8A8-734847158025}"/>
          </ac:spMkLst>
        </pc:spChg>
        <pc:spChg chg="add mod">
          <ac:chgData name="mariamerica john" userId="fa439be04020bed3" providerId="LiveId" clId="{0802451D-2C10-4572-9038-E1948B008B99}" dt="2025-02-05T09:35:59.937" v="763" actId="255"/>
          <ac:spMkLst>
            <pc:docMk/>
            <pc:sldMk cId="2902111865" sldId="259"/>
            <ac:spMk id="25" creationId="{A9699156-0CCD-7E9C-D96A-A84F0F0285CF}"/>
          </ac:spMkLst>
        </pc:spChg>
        <pc:spChg chg="add mod">
          <ac:chgData name="mariamerica john" userId="fa439be04020bed3" providerId="LiveId" clId="{0802451D-2C10-4572-9038-E1948B008B99}" dt="2025-02-05T09:36:09.490" v="764" actId="14100"/>
          <ac:spMkLst>
            <pc:docMk/>
            <pc:sldMk cId="2902111865" sldId="259"/>
            <ac:spMk id="26" creationId="{891FB320-EAD3-1D32-F045-5E3DE2F98FDF}"/>
          </ac:spMkLst>
        </pc:spChg>
        <pc:spChg chg="add mod">
          <ac:chgData name="mariamerica john" userId="fa439be04020bed3" providerId="LiveId" clId="{0802451D-2C10-4572-9038-E1948B008B99}" dt="2025-02-05T09:36:13.418" v="765" actId="14100"/>
          <ac:spMkLst>
            <pc:docMk/>
            <pc:sldMk cId="2902111865" sldId="259"/>
            <ac:spMk id="27" creationId="{574DA775-CB85-0678-AD34-0826BBBAA687}"/>
          </ac:spMkLst>
        </pc:spChg>
        <pc:spChg chg="add mod">
          <ac:chgData name="mariamerica john" userId="fa439be04020bed3" providerId="LiveId" clId="{0802451D-2C10-4572-9038-E1948B008B99}" dt="2025-02-05T09:36:16.986" v="766" actId="14100"/>
          <ac:spMkLst>
            <pc:docMk/>
            <pc:sldMk cId="2902111865" sldId="259"/>
            <ac:spMk id="28" creationId="{6B3D0C77-3944-22C8-879F-129022C51015}"/>
          </ac:spMkLst>
        </pc:spChg>
        <pc:spChg chg="add mod">
          <ac:chgData name="mariamerica john" userId="fa439be04020bed3" providerId="LiveId" clId="{0802451D-2C10-4572-9038-E1948B008B99}" dt="2025-02-05T09:36:21.442" v="767" actId="14100"/>
          <ac:spMkLst>
            <pc:docMk/>
            <pc:sldMk cId="2902111865" sldId="259"/>
            <ac:spMk id="29" creationId="{6F7E986D-965D-F55F-22B6-2EC559D60EDD}"/>
          </ac:spMkLst>
        </pc:spChg>
        <pc:spChg chg="add mod">
          <ac:chgData name="mariamerica john" userId="fa439be04020bed3" providerId="LiveId" clId="{0802451D-2C10-4572-9038-E1948B008B99}" dt="2025-02-05T09:36:25.878" v="768" actId="14100"/>
          <ac:spMkLst>
            <pc:docMk/>
            <pc:sldMk cId="2902111865" sldId="259"/>
            <ac:spMk id="30" creationId="{4038AB17-355A-41A2-1128-3B959BB864F7}"/>
          </ac:spMkLst>
        </pc:spChg>
        <pc:spChg chg="add mod">
          <ac:chgData name="mariamerica john" userId="fa439be04020bed3" providerId="LiveId" clId="{0802451D-2C10-4572-9038-E1948B008B99}" dt="2025-02-05T09:35:28.140" v="762" actId="20577"/>
          <ac:spMkLst>
            <pc:docMk/>
            <pc:sldMk cId="2902111865" sldId="259"/>
            <ac:spMk id="31" creationId="{2CB32400-80BB-7548-F9FF-B02386512E69}"/>
          </ac:spMkLst>
        </pc:spChg>
      </pc:sldChg>
      <pc:sldChg chg="addSp delSp modSp new mod setBg modAnim">
        <pc:chgData name="mariamerica john" userId="fa439be04020bed3" providerId="LiveId" clId="{0802451D-2C10-4572-9038-E1948B008B99}" dt="2025-02-06T07:00:15.040" v="2065" actId="1076"/>
        <pc:sldMkLst>
          <pc:docMk/>
          <pc:sldMk cId="2180995638" sldId="260"/>
        </pc:sldMkLst>
        <pc:spChg chg="del">
          <ac:chgData name="mariamerica john" userId="fa439be04020bed3" providerId="LiveId" clId="{0802451D-2C10-4572-9038-E1948B008B99}" dt="2025-02-06T05:34:54.746" v="790" actId="478"/>
          <ac:spMkLst>
            <pc:docMk/>
            <pc:sldMk cId="2180995638" sldId="260"/>
            <ac:spMk id="2" creationId="{63539D15-90B9-7C38-B787-C283432A2ED6}"/>
          </ac:spMkLst>
        </pc:spChg>
        <pc:spChg chg="del">
          <ac:chgData name="mariamerica john" userId="fa439be04020bed3" providerId="LiveId" clId="{0802451D-2C10-4572-9038-E1948B008B99}" dt="2025-02-06T05:34:54.746" v="790" actId="478"/>
          <ac:spMkLst>
            <pc:docMk/>
            <pc:sldMk cId="2180995638" sldId="260"/>
            <ac:spMk id="3" creationId="{1366BC12-F4A1-955C-2326-78E59A2E1DE1}"/>
          </ac:spMkLst>
        </pc:spChg>
        <pc:spChg chg="add del mod">
          <ac:chgData name="mariamerica john" userId="fa439be04020bed3" providerId="LiveId" clId="{0802451D-2C10-4572-9038-E1948B008B99}" dt="2025-02-06T05:39:31.873" v="804"/>
          <ac:spMkLst>
            <pc:docMk/>
            <pc:sldMk cId="2180995638" sldId="260"/>
            <ac:spMk id="4" creationId="{CEFC532D-43F4-E887-9F85-FD99F15CF067}"/>
          </ac:spMkLst>
        </pc:spChg>
        <pc:spChg chg="add mod">
          <ac:chgData name="mariamerica john" userId="fa439be04020bed3" providerId="LiveId" clId="{0802451D-2C10-4572-9038-E1948B008B99}" dt="2025-02-06T05:53:43.508" v="987" actId="1035"/>
          <ac:spMkLst>
            <pc:docMk/>
            <pc:sldMk cId="2180995638" sldId="260"/>
            <ac:spMk id="5" creationId="{28FCE142-2A9B-832D-2780-8F2B148E169B}"/>
          </ac:spMkLst>
        </pc:spChg>
        <pc:spChg chg="add mod">
          <ac:chgData name="mariamerica john" userId="fa439be04020bed3" providerId="LiveId" clId="{0802451D-2C10-4572-9038-E1948B008B99}" dt="2025-02-06T05:53:43.508" v="987" actId="1035"/>
          <ac:spMkLst>
            <pc:docMk/>
            <pc:sldMk cId="2180995638" sldId="260"/>
            <ac:spMk id="16" creationId="{F44ADC28-42B0-521A-2608-610CD863A6C6}"/>
          </ac:spMkLst>
        </pc:spChg>
        <pc:spChg chg="add mod">
          <ac:chgData name="mariamerica john" userId="fa439be04020bed3" providerId="LiveId" clId="{0802451D-2C10-4572-9038-E1948B008B99}" dt="2025-02-06T05:53:43.508" v="987" actId="1035"/>
          <ac:spMkLst>
            <pc:docMk/>
            <pc:sldMk cId="2180995638" sldId="260"/>
            <ac:spMk id="17" creationId="{83752AF5-792F-D176-129E-6BC8ADACCE4D}"/>
          </ac:spMkLst>
        </pc:spChg>
        <pc:spChg chg="add mod">
          <ac:chgData name="mariamerica john" userId="fa439be04020bed3" providerId="LiveId" clId="{0802451D-2C10-4572-9038-E1948B008B99}" dt="2025-02-06T05:53:43.508" v="987" actId="1035"/>
          <ac:spMkLst>
            <pc:docMk/>
            <pc:sldMk cId="2180995638" sldId="260"/>
            <ac:spMk id="18" creationId="{B23972A5-7977-0E03-3924-34D7AC3510E3}"/>
          </ac:spMkLst>
        </pc:spChg>
        <pc:spChg chg="add mod">
          <ac:chgData name="mariamerica john" userId="fa439be04020bed3" providerId="LiveId" clId="{0802451D-2C10-4572-9038-E1948B008B99}" dt="2025-02-06T05:53:29.712" v="970" actId="1035"/>
          <ac:spMkLst>
            <pc:docMk/>
            <pc:sldMk cId="2180995638" sldId="260"/>
            <ac:spMk id="19" creationId="{C337BF9E-8054-3C09-91AE-C11A9532EF3E}"/>
          </ac:spMkLst>
        </pc:spChg>
        <pc:grpChg chg="mod">
          <ac:chgData name="mariamerica john" userId="fa439be04020bed3" providerId="LiveId" clId="{0802451D-2C10-4572-9038-E1948B008B99}" dt="2025-02-06T05:52:48.325" v="944" actId="1036"/>
          <ac:grpSpMkLst>
            <pc:docMk/>
            <pc:sldMk cId="2180995638" sldId="260"/>
            <ac:grpSpMk id="35" creationId="{C48226CF-B727-7AB7-E40D-B4C0E2420E6F}"/>
          </ac:grpSpMkLst>
        </pc:grpChg>
        <pc:picChg chg="add mod">
          <ac:chgData name="mariamerica john" userId="fa439be04020bed3" providerId="LiveId" clId="{0802451D-2C10-4572-9038-E1948B008B99}" dt="2025-02-06T05:53:43.508" v="987" actId="1035"/>
          <ac:picMkLst>
            <pc:docMk/>
            <pc:sldMk cId="2180995638" sldId="260"/>
            <ac:picMk id="7" creationId="{FC87794F-2BAC-1DD2-D448-ADA8CC09E16D}"/>
          </ac:picMkLst>
        </pc:picChg>
        <pc:picChg chg="add mod">
          <ac:chgData name="mariamerica john" userId="fa439be04020bed3" providerId="LiveId" clId="{0802451D-2C10-4572-9038-E1948B008B99}" dt="2025-02-06T07:00:15.040" v="2065" actId="1076"/>
          <ac:picMkLst>
            <pc:docMk/>
            <pc:sldMk cId="2180995638" sldId="260"/>
            <ac:picMk id="9" creationId="{06881705-2FD3-6246-559B-7BEDD10D57EF}"/>
          </ac:picMkLst>
        </pc:picChg>
        <pc:picChg chg="add mod">
          <ac:chgData name="mariamerica john" userId="fa439be04020bed3" providerId="LiveId" clId="{0802451D-2C10-4572-9038-E1948B008B99}" dt="2025-02-06T05:52:28.739" v="940" actId="164"/>
          <ac:picMkLst>
            <pc:docMk/>
            <pc:sldMk cId="2180995638" sldId="260"/>
            <ac:picMk id="11" creationId="{1898D53D-989B-EF96-C378-413F019B3961}"/>
          </ac:picMkLst>
        </pc:picChg>
        <pc:picChg chg="add mod">
          <ac:chgData name="mariamerica john" userId="fa439be04020bed3" providerId="LiveId" clId="{0802451D-2C10-4572-9038-E1948B008B99}" dt="2025-02-06T07:00:15.040" v="2065" actId="1076"/>
          <ac:picMkLst>
            <pc:docMk/>
            <pc:sldMk cId="2180995638" sldId="260"/>
            <ac:picMk id="13" creationId="{54E19455-B1C5-0776-8051-BBD9867F28F1}"/>
          </ac:picMkLst>
        </pc:picChg>
        <pc:picChg chg="add mod">
          <ac:chgData name="mariamerica john" userId="fa439be04020bed3" providerId="LiveId" clId="{0802451D-2C10-4572-9038-E1948B008B99}" dt="2025-02-06T07:00:15.040" v="2065" actId="1076"/>
          <ac:picMkLst>
            <pc:docMk/>
            <pc:sldMk cId="2180995638" sldId="260"/>
            <ac:picMk id="15" creationId="{C194280B-3EED-0136-49B5-35DB5FCA6B9E}"/>
          </ac:picMkLst>
        </pc:picChg>
        <pc:picChg chg="add mod">
          <ac:chgData name="mariamerica john" userId="fa439be04020bed3" providerId="LiveId" clId="{0802451D-2C10-4572-9038-E1948B008B99}" dt="2025-02-06T05:51:32.008" v="930" actId="1037"/>
          <ac:picMkLst>
            <pc:docMk/>
            <pc:sldMk cId="2180995638" sldId="260"/>
            <ac:picMk id="20" creationId="{D39C5661-6C03-1E55-DBE6-17A85BDFBADC}"/>
          </ac:picMkLst>
        </pc:picChg>
        <pc:picChg chg="add mod">
          <ac:chgData name="mariamerica john" userId="fa439be04020bed3" providerId="LiveId" clId="{0802451D-2C10-4572-9038-E1948B008B99}" dt="2025-02-06T05:51:44.682" v="932" actId="1076"/>
          <ac:picMkLst>
            <pc:docMk/>
            <pc:sldMk cId="2180995638" sldId="260"/>
            <ac:picMk id="21" creationId="{914FA2B4-D535-0A3E-1BFF-C6F7667877B8}"/>
          </ac:picMkLst>
        </pc:picChg>
        <pc:picChg chg="add mod">
          <ac:chgData name="mariamerica john" userId="fa439be04020bed3" providerId="LiveId" clId="{0802451D-2C10-4572-9038-E1948B008B99}" dt="2025-02-06T05:52:28.739" v="940" actId="164"/>
          <ac:picMkLst>
            <pc:docMk/>
            <pc:sldMk cId="2180995638" sldId="260"/>
            <ac:picMk id="22" creationId="{3BA0EDF9-FA96-2D6F-425A-853979E2A785}"/>
          </ac:picMkLst>
        </pc:picChg>
        <pc:picChg chg="add mod">
          <ac:chgData name="mariamerica john" userId="fa439be04020bed3" providerId="LiveId" clId="{0802451D-2C10-4572-9038-E1948B008B99}" dt="2025-02-06T05:52:28.739" v="940" actId="164"/>
          <ac:picMkLst>
            <pc:docMk/>
            <pc:sldMk cId="2180995638" sldId="260"/>
            <ac:picMk id="23" creationId="{F27073F9-9214-D15A-97BA-9128B79EB5E4}"/>
          </ac:picMkLst>
        </pc:picChg>
        <pc:picChg chg="add mod">
          <ac:chgData name="mariamerica john" userId="fa439be04020bed3" providerId="LiveId" clId="{0802451D-2C10-4572-9038-E1948B008B99}" dt="2025-02-06T05:51:46.009" v="933"/>
          <ac:picMkLst>
            <pc:docMk/>
            <pc:sldMk cId="2180995638" sldId="260"/>
            <ac:picMk id="24" creationId="{213D4537-41FD-66FF-8FDC-06A41B82BAD2}"/>
          </ac:picMkLst>
        </pc:picChg>
        <pc:picChg chg="add mod">
          <ac:chgData name="mariamerica john" userId="fa439be04020bed3" providerId="LiveId" clId="{0802451D-2C10-4572-9038-E1948B008B99}" dt="2025-02-06T05:52:28.739" v="940" actId="164"/>
          <ac:picMkLst>
            <pc:docMk/>
            <pc:sldMk cId="2180995638" sldId="260"/>
            <ac:picMk id="25" creationId="{7211899A-3D8E-7992-86EA-E9379517FD42}"/>
          </ac:picMkLst>
        </pc:picChg>
        <pc:picChg chg="add mod">
          <ac:chgData name="mariamerica john" userId="fa439be04020bed3" providerId="LiveId" clId="{0802451D-2C10-4572-9038-E1948B008B99}" dt="2025-02-06T05:52:28.739" v="940" actId="164"/>
          <ac:picMkLst>
            <pc:docMk/>
            <pc:sldMk cId="2180995638" sldId="260"/>
            <ac:picMk id="26" creationId="{1360091C-436A-223B-57DC-45B9071D0B2C}"/>
          </ac:picMkLst>
        </pc:picChg>
        <pc:picChg chg="add mod">
          <ac:chgData name="mariamerica john" userId="fa439be04020bed3" providerId="LiveId" clId="{0802451D-2C10-4572-9038-E1948B008B99}" dt="2025-02-06T05:52:28.739" v="940" actId="164"/>
          <ac:picMkLst>
            <pc:docMk/>
            <pc:sldMk cId="2180995638" sldId="260"/>
            <ac:picMk id="27" creationId="{890E4DD9-9740-8260-53C3-693CA7558360}"/>
          </ac:picMkLst>
        </pc:picChg>
        <pc:picChg chg="add mod">
          <ac:chgData name="mariamerica john" userId="fa439be04020bed3" providerId="LiveId" clId="{0802451D-2C10-4572-9038-E1948B008B99}" dt="2025-02-06T05:52:28.739" v="940" actId="164"/>
          <ac:picMkLst>
            <pc:docMk/>
            <pc:sldMk cId="2180995638" sldId="260"/>
            <ac:picMk id="28" creationId="{BF123FEF-8330-E114-50A9-96BA68770846}"/>
          </ac:picMkLst>
        </pc:picChg>
        <pc:picChg chg="add mod">
          <ac:chgData name="mariamerica john" userId="fa439be04020bed3" providerId="LiveId" clId="{0802451D-2C10-4572-9038-E1948B008B99}" dt="2025-02-06T05:52:28.739" v="940" actId="164"/>
          <ac:picMkLst>
            <pc:docMk/>
            <pc:sldMk cId="2180995638" sldId="260"/>
            <ac:picMk id="29" creationId="{E4BCE63C-5BFF-BABE-7E8E-B8B0E8816CE7}"/>
          </ac:picMkLst>
        </pc:picChg>
        <pc:picChg chg="add mod">
          <ac:chgData name="mariamerica john" userId="fa439be04020bed3" providerId="LiveId" clId="{0802451D-2C10-4572-9038-E1948B008B99}" dt="2025-02-06T05:51:49.212" v="936"/>
          <ac:picMkLst>
            <pc:docMk/>
            <pc:sldMk cId="2180995638" sldId="260"/>
            <ac:picMk id="30" creationId="{438FC195-3918-F0DA-693E-5D4975C2E0EC}"/>
          </ac:picMkLst>
        </pc:picChg>
        <pc:picChg chg="add mod">
          <ac:chgData name="mariamerica john" userId="fa439be04020bed3" providerId="LiveId" clId="{0802451D-2C10-4572-9038-E1948B008B99}" dt="2025-02-06T05:52:28.739" v="940" actId="164"/>
          <ac:picMkLst>
            <pc:docMk/>
            <pc:sldMk cId="2180995638" sldId="260"/>
            <ac:picMk id="31" creationId="{DEC4B906-B023-CAFD-210A-CA3124F3601A}"/>
          </ac:picMkLst>
        </pc:picChg>
        <pc:picChg chg="add mod">
          <ac:chgData name="mariamerica john" userId="fa439be04020bed3" providerId="LiveId" clId="{0802451D-2C10-4572-9038-E1948B008B99}" dt="2025-02-06T05:52:28.739" v="940" actId="164"/>
          <ac:picMkLst>
            <pc:docMk/>
            <pc:sldMk cId="2180995638" sldId="260"/>
            <ac:picMk id="32" creationId="{694DC230-5436-5CDD-4657-CF4531EBD149}"/>
          </ac:picMkLst>
        </pc:picChg>
        <pc:picChg chg="add mod">
          <ac:chgData name="mariamerica john" userId="fa439be04020bed3" providerId="LiveId" clId="{0802451D-2C10-4572-9038-E1948B008B99}" dt="2025-02-06T05:51:50.827" v="938"/>
          <ac:picMkLst>
            <pc:docMk/>
            <pc:sldMk cId="2180995638" sldId="260"/>
            <ac:picMk id="33" creationId="{0E95E548-CA65-9673-B325-63BB1C38490A}"/>
          </ac:picMkLst>
        </pc:picChg>
        <pc:picChg chg="add del mod">
          <ac:chgData name="mariamerica john" userId="fa439be04020bed3" providerId="LiveId" clId="{0802451D-2C10-4572-9038-E1948B008B99}" dt="2025-02-06T05:51:56.830" v="939" actId="478"/>
          <ac:picMkLst>
            <pc:docMk/>
            <pc:sldMk cId="2180995638" sldId="260"/>
            <ac:picMk id="34" creationId="{17A76D0C-DF48-C50A-F3CD-08E05350B2A1}"/>
          </ac:picMkLst>
        </pc:picChg>
      </pc:sldChg>
      <pc:sldChg chg="addSp delSp modSp new del mod ord">
        <pc:chgData name="mariamerica john" userId="fa439be04020bed3" providerId="LiveId" clId="{0802451D-2C10-4572-9038-E1948B008B99}" dt="2025-02-06T05:34:45.767" v="788" actId="47"/>
        <pc:sldMkLst>
          <pc:docMk/>
          <pc:sldMk cId="3653906906" sldId="260"/>
        </pc:sldMkLst>
        <pc:spChg chg="del">
          <ac:chgData name="mariamerica john" userId="fa439be04020bed3" providerId="LiveId" clId="{0802451D-2C10-4572-9038-E1948B008B99}" dt="2025-02-06T05:26:51.744" v="771" actId="478"/>
          <ac:spMkLst>
            <pc:docMk/>
            <pc:sldMk cId="3653906906" sldId="260"/>
            <ac:spMk id="2" creationId="{C3B48172-AF02-6C23-D1D9-A7287F66743B}"/>
          </ac:spMkLst>
        </pc:spChg>
        <pc:spChg chg="del">
          <ac:chgData name="mariamerica john" userId="fa439be04020bed3" providerId="LiveId" clId="{0802451D-2C10-4572-9038-E1948B008B99}" dt="2025-02-06T05:26:51.744" v="771" actId="478"/>
          <ac:spMkLst>
            <pc:docMk/>
            <pc:sldMk cId="3653906906" sldId="260"/>
            <ac:spMk id="3" creationId="{0FF5AA06-0561-674F-97E2-70C9C316DAA2}"/>
          </ac:spMkLst>
        </pc:spChg>
        <pc:spChg chg="add">
          <ac:chgData name="mariamerica john" userId="fa439be04020bed3" providerId="LiveId" clId="{0802451D-2C10-4572-9038-E1948B008B99}" dt="2025-02-06T05:34:16.806" v="777"/>
          <ac:spMkLst>
            <pc:docMk/>
            <pc:sldMk cId="3653906906" sldId="260"/>
            <ac:spMk id="4" creationId="{462BC3AC-CB37-8811-B113-9B680B0B2840}"/>
          </ac:spMkLst>
        </pc:spChg>
        <pc:spChg chg="add del mod">
          <ac:chgData name="mariamerica john" userId="fa439be04020bed3" providerId="LiveId" clId="{0802451D-2C10-4572-9038-E1948B008B99}" dt="2025-02-06T05:34:34.730" v="782" actId="478"/>
          <ac:spMkLst>
            <pc:docMk/>
            <pc:sldMk cId="3653906906" sldId="260"/>
            <ac:spMk id="5" creationId="{75C780B3-B7EE-8882-525B-0E9C729240FE}"/>
          </ac:spMkLst>
        </pc:spChg>
        <pc:spChg chg="add">
          <ac:chgData name="mariamerica john" userId="fa439be04020bed3" providerId="LiveId" clId="{0802451D-2C10-4572-9038-E1948B008B99}" dt="2025-02-06T05:34:23.711" v="779"/>
          <ac:spMkLst>
            <pc:docMk/>
            <pc:sldMk cId="3653906906" sldId="260"/>
            <ac:spMk id="6" creationId="{B3BF00E6-737A-85A0-4A68-816D8EC73E7B}"/>
          </ac:spMkLst>
        </pc:spChg>
        <pc:spChg chg="add mod">
          <ac:chgData name="mariamerica john" userId="fa439be04020bed3" providerId="LiveId" clId="{0802451D-2C10-4572-9038-E1948B008B99}" dt="2025-02-06T05:34:30.244" v="781"/>
          <ac:spMkLst>
            <pc:docMk/>
            <pc:sldMk cId="3653906906" sldId="260"/>
            <ac:spMk id="7" creationId="{EC52065F-105E-AD9D-6E9B-5244778C3C78}"/>
          </ac:spMkLst>
        </pc:spChg>
        <pc:spChg chg="add mod">
          <ac:chgData name="mariamerica john" userId="fa439be04020bed3" providerId="LiveId" clId="{0802451D-2C10-4572-9038-E1948B008B99}" dt="2025-02-06T05:34:39.847" v="786" actId="5793"/>
          <ac:spMkLst>
            <pc:docMk/>
            <pc:sldMk cId="3653906906" sldId="260"/>
            <ac:spMk id="8" creationId="{C524F2FF-ECFD-664A-C34D-0E10C6226D1B}"/>
          </ac:spMkLst>
        </pc:spChg>
        <pc:spChg chg="add">
          <ac:chgData name="mariamerica john" userId="fa439be04020bed3" providerId="LiveId" clId="{0802451D-2C10-4572-9038-E1948B008B99}" dt="2025-02-06T05:34:40.644" v="787"/>
          <ac:spMkLst>
            <pc:docMk/>
            <pc:sldMk cId="3653906906" sldId="260"/>
            <ac:spMk id="9" creationId="{8AFA702E-002D-047F-81C0-9D57E49A5100}"/>
          </ac:spMkLst>
        </pc:spChg>
      </pc:sldChg>
      <pc:sldChg chg="addSp delSp modSp add mod modAnim">
        <pc:chgData name="mariamerica john" userId="fa439be04020bed3" providerId="LiveId" clId="{0802451D-2C10-4572-9038-E1948B008B99}" dt="2025-02-06T06:43:15.100" v="1875" actId="1035"/>
        <pc:sldMkLst>
          <pc:docMk/>
          <pc:sldMk cId="1896799916" sldId="261"/>
        </pc:sldMkLst>
        <pc:spChg chg="mod">
          <ac:chgData name="mariamerica john" userId="fa439be04020bed3" providerId="LiveId" clId="{0802451D-2C10-4572-9038-E1948B008B99}" dt="2025-02-06T06:32:38.840" v="1384" actId="207"/>
          <ac:spMkLst>
            <pc:docMk/>
            <pc:sldMk cId="1896799916" sldId="261"/>
            <ac:spMk id="3" creationId="{DA7A6EBC-6110-5A48-22C4-8A817079BE46}"/>
          </ac:spMkLst>
        </pc:spChg>
        <pc:spChg chg="mod">
          <ac:chgData name="mariamerica john" userId="fa439be04020bed3" providerId="LiveId" clId="{0802451D-2C10-4572-9038-E1948B008B99}" dt="2025-02-06T06:42:06.395" v="1822" actId="1038"/>
          <ac:spMkLst>
            <pc:docMk/>
            <pc:sldMk cId="1896799916" sldId="261"/>
            <ac:spMk id="4" creationId="{00A9CF49-A0C9-8A15-ADE7-F751F3113C95}"/>
          </ac:spMkLst>
        </pc:spChg>
        <pc:spChg chg="del">
          <ac:chgData name="mariamerica john" userId="fa439be04020bed3" providerId="LiveId" clId="{0802451D-2C10-4572-9038-E1948B008B99}" dt="2025-02-06T06:32:25.005" v="1382" actId="478"/>
          <ac:spMkLst>
            <pc:docMk/>
            <pc:sldMk cId="1896799916" sldId="261"/>
            <ac:spMk id="5" creationId="{DE21EA9A-07CC-33A4-FE74-4D5AD448709D}"/>
          </ac:spMkLst>
        </pc:spChg>
        <pc:spChg chg="mod">
          <ac:chgData name="mariamerica john" userId="fa439be04020bed3" providerId="LiveId" clId="{0802451D-2C10-4572-9038-E1948B008B99}" dt="2025-02-06T06:42:06.395" v="1822" actId="1038"/>
          <ac:spMkLst>
            <pc:docMk/>
            <pc:sldMk cId="1896799916" sldId="261"/>
            <ac:spMk id="6" creationId="{161460B8-EB2E-4457-E08A-6B7C67CA8B40}"/>
          </ac:spMkLst>
        </pc:spChg>
        <pc:spChg chg="mod">
          <ac:chgData name="mariamerica john" userId="fa439be04020bed3" providerId="LiveId" clId="{0802451D-2C10-4572-9038-E1948B008B99}" dt="2025-02-06T06:42:51.411" v="1845" actId="1038"/>
          <ac:spMkLst>
            <pc:docMk/>
            <pc:sldMk cId="1896799916" sldId="261"/>
            <ac:spMk id="8" creationId="{7CAB2C0C-B21B-AA15-8B0A-ED52B2686B64}"/>
          </ac:spMkLst>
        </pc:spChg>
        <pc:spChg chg="mod">
          <ac:chgData name="mariamerica john" userId="fa439be04020bed3" providerId="LiveId" clId="{0802451D-2C10-4572-9038-E1948B008B99}" dt="2025-02-06T06:42:51.411" v="1845" actId="1038"/>
          <ac:spMkLst>
            <pc:docMk/>
            <pc:sldMk cId="1896799916" sldId="261"/>
            <ac:spMk id="10" creationId="{C090A393-533E-5A44-D93E-E2EA823A06B5}"/>
          </ac:spMkLst>
        </pc:spChg>
        <pc:spChg chg="mod">
          <ac:chgData name="mariamerica john" userId="fa439be04020bed3" providerId="LiveId" clId="{0802451D-2C10-4572-9038-E1948B008B99}" dt="2025-02-06T06:42:51.411" v="1845" actId="1038"/>
          <ac:spMkLst>
            <pc:docMk/>
            <pc:sldMk cId="1896799916" sldId="261"/>
            <ac:spMk id="12" creationId="{75BF5090-83B8-4609-71EB-922C89FBE8E9}"/>
          </ac:spMkLst>
        </pc:spChg>
        <pc:spChg chg="mod">
          <ac:chgData name="mariamerica john" userId="fa439be04020bed3" providerId="LiveId" clId="{0802451D-2C10-4572-9038-E1948B008B99}" dt="2025-02-06T06:42:51.411" v="1845" actId="1038"/>
          <ac:spMkLst>
            <pc:docMk/>
            <pc:sldMk cId="1896799916" sldId="261"/>
            <ac:spMk id="14" creationId="{912A8CE3-07B6-83AB-A153-C554EB0C23F0}"/>
          </ac:spMkLst>
        </pc:spChg>
        <pc:spChg chg="mod">
          <ac:chgData name="mariamerica john" userId="fa439be04020bed3" providerId="LiveId" clId="{0802451D-2C10-4572-9038-E1948B008B99}" dt="2025-02-06T06:43:15.100" v="1875" actId="1035"/>
          <ac:spMkLst>
            <pc:docMk/>
            <pc:sldMk cId="1896799916" sldId="261"/>
            <ac:spMk id="16" creationId="{A1BA8E92-25C2-9B13-C513-A59751A73704}"/>
          </ac:spMkLst>
        </pc:spChg>
        <pc:spChg chg="mod">
          <ac:chgData name="mariamerica john" userId="fa439be04020bed3" providerId="LiveId" clId="{0802451D-2C10-4572-9038-E1948B008B99}" dt="2025-02-06T06:43:15.100" v="1875" actId="1035"/>
          <ac:spMkLst>
            <pc:docMk/>
            <pc:sldMk cId="1896799916" sldId="261"/>
            <ac:spMk id="17" creationId="{27D386C7-174F-E7FE-E851-0CF3761AF4BD}"/>
          </ac:spMkLst>
        </pc:spChg>
        <pc:spChg chg="del mod">
          <ac:chgData name="mariamerica john" userId="fa439be04020bed3" providerId="LiveId" clId="{0802451D-2C10-4572-9038-E1948B008B99}" dt="2025-02-06T06:34:20.505" v="1440" actId="478"/>
          <ac:spMkLst>
            <pc:docMk/>
            <pc:sldMk cId="1896799916" sldId="261"/>
            <ac:spMk id="18" creationId="{1D9E96DE-9B6D-9674-8A6A-C4DA0771A450}"/>
          </ac:spMkLst>
        </pc:spChg>
        <pc:spChg chg="del mod">
          <ac:chgData name="mariamerica john" userId="fa439be04020bed3" providerId="LiveId" clId="{0802451D-2C10-4572-9038-E1948B008B99}" dt="2025-02-06T06:34:20.505" v="1440" actId="478"/>
          <ac:spMkLst>
            <pc:docMk/>
            <pc:sldMk cId="1896799916" sldId="261"/>
            <ac:spMk id="19" creationId="{94A596D0-2A06-4BDF-4266-B131F3EEDF66}"/>
          </ac:spMkLst>
        </pc:spChg>
        <pc:grpChg chg="mod">
          <ac:chgData name="mariamerica john" userId="fa439be04020bed3" providerId="LiveId" clId="{0802451D-2C10-4572-9038-E1948B008B99}" dt="2025-02-06T06:42:55.002" v="1846" actId="1076"/>
          <ac:grpSpMkLst>
            <pc:docMk/>
            <pc:sldMk cId="1896799916" sldId="261"/>
            <ac:grpSpMk id="2" creationId="{CEB3DC58-9D1C-DA7B-9E85-1145CCEA47F8}"/>
          </ac:grpSpMkLst>
        </pc:grpChg>
        <pc:picChg chg="del">
          <ac:chgData name="mariamerica john" userId="fa439be04020bed3" providerId="LiveId" clId="{0802451D-2C10-4572-9038-E1948B008B99}" dt="2025-02-06T06:32:25.005" v="1382" actId="478"/>
          <ac:picMkLst>
            <pc:docMk/>
            <pc:sldMk cId="1896799916" sldId="261"/>
            <ac:picMk id="7" creationId="{45933545-8878-4223-7932-BEB7C14A9ABD}"/>
          </ac:picMkLst>
        </pc:picChg>
        <pc:picChg chg="del">
          <ac:chgData name="mariamerica john" userId="fa439be04020bed3" providerId="LiveId" clId="{0802451D-2C10-4572-9038-E1948B008B99}" dt="2025-02-06T06:32:25.005" v="1382" actId="478"/>
          <ac:picMkLst>
            <pc:docMk/>
            <pc:sldMk cId="1896799916" sldId="261"/>
            <ac:picMk id="9" creationId="{98E3561D-82F6-CC57-F153-09E5AA0E945F}"/>
          </ac:picMkLst>
        </pc:picChg>
        <pc:picChg chg="del">
          <ac:chgData name="mariamerica john" userId="fa439be04020bed3" providerId="LiveId" clId="{0802451D-2C10-4572-9038-E1948B008B99}" dt="2025-02-06T06:32:25.005" v="1382" actId="478"/>
          <ac:picMkLst>
            <pc:docMk/>
            <pc:sldMk cId="1896799916" sldId="261"/>
            <ac:picMk id="11" creationId="{D1CD6F1D-BF39-0168-1E16-EAED0F98F454}"/>
          </ac:picMkLst>
        </pc:picChg>
        <pc:picChg chg="del">
          <ac:chgData name="mariamerica john" userId="fa439be04020bed3" providerId="LiveId" clId="{0802451D-2C10-4572-9038-E1948B008B99}" dt="2025-02-06T06:32:25.005" v="1382" actId="478"/>
          <ac:picMkLst>
            <pc:docMk/>
            <pc:sldMk cId="1896799916" sldId="261"/>
            <ac:picMk id="13" creationId="{6702C058-799E-BAC1-8EA4-0432DD588518}"/>
          </ac:picMkLst>
        </pc:picChg>
        <pc:picChg chg="del">
          <ac:chgData name="mariamerica john" userId="fa439be04020bed3" providerId="LiveId" clId="{0802451D-2C10-4572-9038-E1948B008B99}" dt="2025-02-06T06:32:25.005" v="1382" actId="478"/>
          <ac:picMkLst>
            <pc:docMk/>
            <pc:sldMk cId="1896799916" sldId="261"/>
            <ac:picMk id="15" creationId="{023449F5-0A0D-8C69-B810-AB74A1632758}"/>
          </ac:picMkLst>
        </pc:picChg>
        <pc:picChg chg="mod">
          <ac:chgData name="mariamerica john" userId="fa439be04020bed3" providerId="LiveId" clId="{0802451D-2C10-4572-9038-E1948B008B99}" dt="2025-02-06T06:41:56.808" v="1810"/>
          <ac:picMkLst>
            <pc:docMk/>
            <pc:sldMk cId="1896799916" sldId="261"/>
            <ac:picMk id="21" creationId="{98BEE569-66DF-C77A-1FEC-80315D708920}"/>
          </ac:picMkLst>
        </pc:picChg>
        <pc:picChg chg="mod">
          <ac:chgData name="mariamerica john" userId="fa439be04020bed3" providerId="LiveId" clId="{0802451D-2C10-4572-9038-E1948B008B99}" dt="2025-02-06T06:41:56.808" v="1810"/>
          <ac:picMkLst>
            <pc:docMk/>
            <pc:sldMk cId="1896799916" sldId="261"/>
            <ac:picMk id="22" creationId="{32712C9B-E5A4-98EB-ABEE-ED775D6DC7C8}"/>
          </ac:picMkLst>
        </pc:picChg>
        <pc:picChg chg="mod">
          <ac:chgData name="mariamerica john" userId="fa439be04020bed3" providerId="LiveId" clId="{0802451D-2C10-4572-9038-E1948B008B99}" dt="2025-02-06T06:41:56.808" v="1810"/>
          <ac:picMkLst>
            <pc:docMk/>
            <pc:sldMk cId="1896799916" sldId="261"/>
            <ac:picMk id="23" creationId="{CB490EC4-3C2D-0F6B-9C41-BF6F832007F0}"/>
          </ac:picMkLst>
        </pc:picChg>
        <pc:picChg chg="mod">
          <ac:chgData name="mariamerica john" userId="fa439be04020bed3" providerId="LiveId" clId="{0802451D-2C10-4572-9038-E1948B008B99}" dt="2025-02-06T06:41:56.808" v="1810"/>
          <ac:picMkLst>
            <pc:docMk/>
            <pc:sldMk cId="1896799916" sldId="261"/>
            <ac:picMk id="27" creationId="{01D110F4-F090-1FFF-E830-6E1513959A8D}"/>
          </ac:picMkLst>
        </pc:picChg>
        <pc:picChg chg="mod">
          <ac:chgData name="mariamerica john" userId="fa439be04020bed3" providerId="LiveId" clId="{0802451D-2C10-4572-9038-E1948B008B99}" dt="2025-02-06T06:41:56.808" v="1810"/>
          <ac:picMkLst>
            <pc:docMk/>
            <pc:sldMk cId="1896799916" sldId="261"/>
            <ac:picMk id="28" creationId="{D4324771-C27F-1089-3569-E5DE5708D12C}"/>
          </ac:picMkLst>
        </pc:picChg>
        <pc:picChg chg="mod">
          <ac:chgData name="mariamerica john" userId="fa439be04020bed3" providerId="LiveId" clId="{0802451D-2C10-4572-9038-E1948B008B99}" dt="2025-02-06T06:41:56.808" v="1810"/>
          <ac:picMkLst>
            <pc:docMk/>
            <pc:sldMk cId="1896799916" sldId="261"/>
            <ac:picMk id="29" creationId="{FB1CB558-B815-9EFF-6479-5A9397C6B173}"/>
          </ac:picMkLst>
        </pc:picChg>
        <pc:picChg chg="mod">
          <ac:chgData name="mariamerica john" userId="fa439be04020bed3" providerId="LiveId" clId="{0802451D-2C10-4572-9038-E1948B008B99}" dt="2025-02-06T06:41:56.808" v="1810"/>
          <ac:picMkLst>
            <pc:docMk/>
            <pc:sldMk cId="1896799916" sldId="261"/>
            <ac:picMk id="32" creationId="{DC1EEC09-EF4E-FEFD-1384-12558988316A}"/>
          </ac:picMkLst>
        </pc:picChg>
        <pc:picChg chg="mod">
          <ac:chgData name="mariamerica john" userId="fa439be04020bed3" providerId="LiveId" clId="{0802451D-2C10-4572-9038-E1948B008B99}" dt="2025-02-06T06:41:56.808" v="1810"/>
          <ac:picMkLst>
            <pc:docMk/>
            <pc:sldMk cId="1896799916" sldId="261"/>
            <ac:picMk id="33" creationId="{4EF1BE27-E541-EA72-C817-CDC74AC8951E}"/>
          </ac:picMkLst>
        </pc:picChg>
        <pc:picChg chg="mod">
          <ac:chgData name="mariamerica john" userId="fa439be04020bed3" providerId="LiveId" clId="{0802451D-2C10-4572-9038-E1948B008B99}" dt="2025-02-06T06:41:56.808" v="1810"/>
          <ac:picMkLst>
            <pc:docMk/>
            <pc:sldMk cId="1896799916" sldId="261"/>
            <ac:picMk id="34" creationId="{AF9CD565-1914-5A0E-C9AB-E1B41024A1F7}"/>
          </ac:picMkLst>
        </pc:picChg>
        <pc:picChg chg="mod">
          <ac:chgData name="mariamerica john" userId="fa439be04020bed3" providerId="LiveId" clId="{0802451D-2C10-4572-9038-E1948B008B99}" dt="2025-02-06T06:41:56.808" v="1810"/>
          <ac:picMkLst>
            <pc:docMk/>
            <pc:sldMk cId="1896799916" sldId="261"/>
            <ac:picMk id="35" creationId="{1272DAF2-5F51-EC74-5C82-C8F342C40262}"/>
          </ac:picMkLst>
        </pc:picChg>
      </pc:sldChg>
      <pc:sldChg chg="addSp delSp modSp add mod modAnim">
        <pc:chgData name="mariamerica john" userId="fa439be04020bed3" providerId="LiveId" clId="{0802451D-2C10-4572-9038-E1948B008B99}" dt="2025-02-06T06:31:45.504" v="1381" actId="207"/>
        <pc:sldMkLst>
          <pc:docMk/>
          <pc:sldMk cId="4159675951" sldId="262"/>
        </pc:sldMkLst>
        <pc:spChg chg="add mod">
          <ac:chgData name="mariamerica john" userId="fa439be04020bed3" providerId="LiveId" clId="{0802451D-2C10-4572-9038-E1948B008B99}" dt="2025-02-06T06:27:44.994" v="1353" actId="1035"/>
          <ac:spMkLst>
            <pc:docMk/>
            <pc:sldMk cId="4159675951" sldId="262"/>
            <ac:spMk id="2" creationId="{2B2A57E9-B8BF-1F98-81B6-7F8B2F6E402B}"/>
          </ac:spMkLst>
        </pc:spChg>
        <pc:spChg chg="add mod">
          <ac:chgData name="mariamerica john" userId="fa439be04020bed3" providerId="LiveId" clId="{0802451D-2C10-4572-9038-E1948B008B99}" dt="2025-02-06T06:27:44.994" v="1353" actId="1035"/>
          <ac:spMkLst>
            <pc:docMk/>
            <pc:sldMk cId="4159675951" sldId="262"/>
            <ac:spMk id="3" creationId="{5B461CED-2B90-3D33-DBBE-B9C74023A401}"/>
          </ac:spMkLst>
        </pc:spChg>
        <pc:spChg chg="add del mod">
          <ac:chgData name="mariamerica john" userId="fa439be04020bed3" providerId="LiveId" clId="{0802451D-2C10-4572-9038-E1948B008B99}" dt="2025-02-06T06:13:29.119" v="1141" actId="478"/>
          <ac:spMkLst>
            <pc:docMk/>
            <pc:sldMk cId="4159675951" sldId="262"/>
            <ac:spMk id="4" creationId="{0738F3BA-2A9B-2253-7EF2-932135A7F443}"/>
          </ac:spMkLst>
        </pc:spChg>
        <pc:spChg chg="del">
          <ac:chgData name="mariamerica john" userId="fa439be04020bed3" providerId="LiveId" clId="{0802451D-2C10-4572-9038-E1948B008B99}" dt="2025-02-06T05:54:48.464" v="991" actId="478"/>
          <ac:spMkLst>
            <pc:docMk/>
            <pc:sldMk cId="4159675951" sldId="262"/>
            <ac:spMk id="5" creationId="{DAEF390A-2A36-905F-E7B9-34F9B000B8DD}"/>
          </ac:spMkLst>
        </pc:spChg>
        <pc:spChg chg="add del mod">
          <ac:chgData name="mariamerica john" userId="fa439be04020bed3" providerId="LiveId" clId="{0802451D-2C10-4572-9038-E1948B008B99}" dt="2025-02-06T06:13:02.502" v="1136" actId="478"/>
          <ac:spMkLst>
            <pc:docMk/>
            <pc:sldMk cId="4159675951" sldId="262"/>
            <ac:spMk id="6" creationId="{38F38C1B-7531-CEB0-0441-FB275F123D96}"/>
          </ac:spMkLst>
        </pc:spChg>
        <pc:spChg chg="del">
          <ac:chgData name="mariamerica john" userId="fa439be04020bed3" providerId="LiveId" clId="{0802451D-2C10-4572-9038-E1948B008B99}" dt="2025-02-06T05:54:48.464" v="991" actId="478"/>
          <ac:spMkLst>
            <pc:docMk/>
            <pc:sldMk cId="4159675951" sldId="262"/>
            <ac:spMk id="16" creationId="{B6A3129E-EA20-E43D-8DA0-6673EF83D9C4}"/>
          </ac:spMkLst>
        </pc:spChg>
        <pc:spChg chg="del">
          <ac:chgData name="mariamerica john" userId="fa439be04020bed3" providerId="LiveId" clId="{0802451D-2C10-4572-9038-E1948B008B99}" dt="2025-02-06T05:54:48.464" v="991" actId="478"/>
          <ac:spMkLst>
            <pc:docMk/>
            <pc:sldMk cId="4159675951" sldId="262"/>
            <ac:spMk id="17" creationId="{069FB358-831B-0360-FB32-C049CFFDF0C1}"/>
          </ac:spMkLst>
        </pc:spChg>
        <pc:spChg chg="del">
          <ac:chgData name="mariamerica john" userId="fa439be04020bed3" providerId="LiveId" clId="{0802451D-2C10-4572-9038-E1948B008B99}" dt="2025-02-06T05:54:48.464" v="991" actId="478"/>
          <ac:spMkLst>
            <pc:docMk/>
            <pc:sldMk cId="4159675951" sldId="262"/>
            <ac:spMk id="18" creationId="{21A29F12-E0B6-C29B-2329-FC0376C5D282}"/>
          </ac:spMkLst>
        </pc:spChg>
        <pc:spChg chg="del">
          <ac:chgData name="mariamerica john" userId="fa439be04020bed3" providerId="LiveId" clId="{0802451D-2C10-4572-9038-E1948B008B99}" dt="2025-02-06T05:54:48.464" v="991" actId="478"/>
          <ac:spMkLst>
            <pc:docMk/>
            <pc:sldMk cId="4159675951" sldId="262"/>
            <ac:spMk id="19" creationId="{C84E2748-0A3F-517A-8DD8-4114DF3F6292}"/>
          </ac:spMkLst>
        </pc:spChg>
        <pc:spChg chg="add mod">
          <ac:chgData name="mariamerica john" userId="fa439be04020bed3" providerId="LiveId" clId="{0802451D-2C10-4572-9038-E1948B008B99}" dt="2025-02-06T06:31:45.504" v="1381" actId="207"/>
          <ac:spMkLst>
            <pc:docMk/>
            <pc:sldMk cId="4159675951" sldId="262"/>
            <ac:spMk id="40" creationId="{68EEA41B-7A1C-B14E-EBBC-CAC42333F01D}"/>
          </ac:spMkLst>
        </pc:spChg>
        <pc:grpChg chg="del">
          <ac:chgData name="mariamerica john" userId="fa439be04020bed3" providerId="LiveId" clId="{0802451D-2C10-4572-9038-E1948B008B99}" dt="2025-02-06T05:54:48.464" v="991" actId="478"/>
          <ac:grpSpMkLst>
            <pc:docMk/>
            <pc:sldMk cId="4159675951" sldId="262"/>
            <ac:grpSpMk id="35" creationId="{B145C8AD-E874-14F8-B14D-014206952B77}"/>
          </ac:grpSpMkLst>
        </pc:grpChg>
        <pc:graphicFrameChg chg="add mod">
          <ac:chgData name="mariamerica john" userId="fa439be04020bed3" providerId="LiveId" clId="{0802451D-2C10-4572-9038-E1948B008B99}" dt="2025-02-06T06:27:33.894" v="1331" actId="14100"/>
          <ac:graphicFrameMkLst>
            <pc:docMk/>
            <pc:sldMk cId="4159675951" sldId="262"/>
            <ac:graphicFrameMk id="8" creationId="{5FB21DEF-01CC-C629-2C2C-ED0EE6BD01BF}"/>
          </ac:graphicFrameMkLst>
        </pc:graphicFrameChg>
        <pc:graphicFrameChg chg="add mod">
          <ac:chgData name="mariamerica john" userId="fa439be04020bed3" providerId="LiveId" clId="{0802451D-2C10-4572-9038-E1948B008B99}" dt="2025-02-06T06:27:21.037" v="1329" actId="14100"/>
          <ac:graphicFrameMkLst>
            <pc:docMk/>
            <pc:sldMk cId="4159675951" sldId="262"/>
            <ac:graphicFrameMk id="14" creationId="{6F5CAA2C-7B17-41D0-9070-B430B8D0AF2C}"/>
          </ac:graphicFrameMkLst>
        </pc:graphicFrameChg>
        <pc:graphicFrameChg chg="add mod">
          <ac:chgData name="mariamerica john" userId="fa439be04020bed3" providerId="LiveId" clId="{0802451D-2C10-4572-9038-E1948B008B99}" dt="2025-02-06T06:26:34.496" v="1321" actId="14100"/>
          <ac:graphicFrameMkLst>
            <pc:docMk/>
            <pc:sldMk cId="4159675951" sldId="262"/>
            <ac:graphicFrameMk id="34" creationId="{7946808A-BFDE-937E-72FF-5B9B68C657F3}"/>
          </ac:graphicFrameMkLst>
        </pc:graphicFrameChg>
        <pc:graphicFrameChg chg="add mod">
          <ac:chgData name="mariamerica john" userId="fa439be04020bed3" providerId="LiveId" clId="{0802451D-2C10-4572-9038-E1948B008B99}" dt="2025-02-06T06:27:05.735" v="1327" actId="1076"/>
          <ac:graphicFrameMkLst>
            <pc:docMk/>
            <pc:sldMk cId="4159675951" sldId="262"/>
            <ac:graphicFrameMk id="36" creationId="{55AB7318-8B27-8DE7-79AA-5068A8CF734E}"/>
          </ac:graphicFrameMkLst>
        </pc:graphicFrameChg>
        <pc:graphicFrameChg chg="add mod">
          <ac:chgData name="mariamerica john" userId="fa439be04020bed3" providerId="LiveId" clId="{0802451D-2C10-4572-9038-E1948B008B99}" dt="2025-02-06T06:26:02.065" v="1313"/>
          <ac:graphicFrameMkLst>
            <pc:docMk/>
            <pc:sldMk cId="4159675951" sldId="262"/>
            <ac:graphicFrameMk id="37" creationId="{D18EB2A9-5062-F40A-1EDF-EAFDC3DC83AA}"/>
          </ac:graphicFrameMkLst>
        </pc:graphicFrameChg>
        <pc:graphicFrameChg chg="add del mod">
          <ac:chgData name="mariamerica john" userId="fa439be04020bed3" providerId="LiveId" clId="{0802451D-2C10-4572-9038-E1948B008B99}" dt="2025-02-06T06:28:00.322" v="1355" actId="478"/>
          <ac:graphicFrameMkLst>
            <pc:docMk/>
            <pc:sldMk cId="4159675951" sldId="262"/>
            <ac:graphicFrameMk id="38" creationId="{CB1670FF-C498-DB61-04E9-ED48BA36C892}"/>
          </ac:graphicFrameMkLst>
        </pc:graphicFrameChg>
        <pc:graphicFrameChg chg="add mod">
          <ac:chgData name="mariamerica john" userId="fa439be04020bed3" providerId="LiveId" clId="{0802451D-2C10-4572-9038-E1948B008B99}" dt="2025-02-06T06:31:10.232" v="1377" actId="255"/>
          <ac:graphicFrameMkLst>
            <pc:docMk/>
            <pc:sldMk cId="4159675951" sldId="262"/>
            <ac:graphicFrameMk id="39" creationId="{8D333DCB-4351-0DD6-F2AA-A6EBD3D72625}"/>
          </ac:graphicFrameMkLst>
        </pc:graphicFrameChg>
        <pc:picChg chg="del">
          <ac:chgData name="mariamerica john" userId="fa439be04020bed3" providerId="LiveId" clId="{0802451D-2C10-4572-9038-E1948B008B99}" dt="2025-02-06T05:54:48.464" v="991" actId="478"/>
          <ac:picMkLst>
            <pc:docMk/>
            <pc:sldMk cId="4159675951" sldId="262"/>
            <ac:picMk id="7" creationId="{B903BA32-94CD-58A0-7875-DAF70AC65659}"/>
          </ac:picMkLst>
        </pc:picChg>
        <pc:picChg chg="del">
          <ac:chgData name="mariamerica john" userId="fa439be04020bed3" providerId="LiveId" clId="{0802451D-2C10-4572-9038-E1948B008B99}" dt="2025-02-06T05:54:48.464" v="991" actId="478"/>
          <ac:picMkLst>
            <pc:docMk/>
            <pc:sldMk cId="4159675951" sldId="262"/>
            <ac:picMk id="9" creationId="{A6B3E208-DC5E-03EA-7A4D-FEBC71800C19}"/>
          </ac:picMkLst>
        </pc:picChg>
        <pc:picChg chg="del">
          <ac:chgData name="mariamerica john" userId="fa439be04020bed3" providerId="LiveId" clId="{0802451D-2C10-4572-9038-E1948B008B99}" dt="2025-02-06T05:54:48.464" v="991" actId="478"/>
          <ac:picMkLst>
            <pc:docMk/>
            <pc:sldMk cId="4159675951" sldId="262"/>
            <ac:picMk id="13" creationId="{A42A8712-505E-4CAC-CE0C-5153D40B829A}"/>
          </ac:picMkLst>
        </pc:picChg>
        <pc:picChg chg="del">
          <ac:chgData name="mariamerica john" userId="fa439be04020bed3" providerId="LiveId" clId="{0802451D-2C10-4572-9038-E1948B008B99}" dt="2025-02-06T05:54:48.464" v="991" actId="478"/>
          <ac:picMkLst>
            <pc:docMk/>
            <pc:sldMk cId="4159675951" sldId="262"/>
            <ac:picMk id="15" creationId="{07AE0FE7-86CF-5210-2C0D-93AA2A06564A}"/>
          </ac:picMkLst>
        </pc:picChg>
      </pc:sldChg>
      <pc:sldChg chg="addSp modSp add del">
        <pc:chgData name="mariamerica john" userId="fa439be04020bed3" providerId="LiveId" clId="{0802451D-2C10-4572-9038-E1948B008B99}" dt="2025-02-06T07:02:11.686" v="2125" actId="47"/>
        <pc:sldMkLst>
          <pc:docMk/>
          <pc:sldMk cId="4041826153" sldId="263"/>
        </pc:sldMkLst>
        <pc:picChg chg="add mod">
          <ac:chgData name="mariamerica john" userId="fa439be04020bed3" providerId="LiveId" clId="{0802451D-2C10-4572-9038-E1948B008B99}" dt="2025-02-06T06:54:45.908" v="1921" actId="732"/>
          <ac:picMkLst>
            <pc:docMk/>
            <pc:sldMk cId="4041826153" sldId="263"/>
            <ac:picMk id="3" creationId="{C996F7B6-4EAA-B033-BB69-0EC7441DC3FC}"/>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a:t>Distribution of Songs by Mode</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23999965000672965"/>
          <c:y val="0.15918300987692185"/>
          <c:w val="0.51673212312866179"/>
          <c:h val="0.71276559491557179"/>
        </c:manualLayout>
      </c:layout>
      <c:doughnutChart>
        <c:varyColors val="1"/>
        <c:ser>
          <c:idx val="0"/>
          <c:order val="0"/>
          <c:tx>
            <c:strRef>
              <c:f>Sheet1!$B$1</c:f>
              <c:strCache>
                <c:ptCount val="1"/>
                <c:pt idx="0">
                  <c:v>Sales</c:v>
                </c:pt>
              </c:strCache>
            </c:strRef>
          </c:tx>
          <c:dPt>
            <c:idx val="0"/>
            <c:bubble3D val="0"/>
            <c:spPr>
              <a:gradFill rotWithShape="1">
                <a:gsLst>
                  <a:gs pos="0">
                    <a:schemeClr val="accent6">
                      <a:tint val="58000"/>
                      <a:satMod val="103000"/>
                      <a:lumMod val="102000"/>
                      <a:tint val="94000"/>
                    </a:schemeClr>
                  </a:gs>
                  <a:gs pos="50000">
                    <a:schemeClr val="accent6">
                      <a:tint val="58000"/>
                      <a:satMod val="110000"/>
                      <a:lumMod val="100000"/>
                      <a:shade val="100000"/>
                    </a:schemeClr>
                  </a:gs>
                  <a:gs pos="100000">
                    <a:schemeClr val="accent6">
                      <a:tint val="58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B058-451B-9F15-64425F2F3EB5}"/>
              </c:ext>
            </c:extLst>
          </c:dPt>
          <c:dPt>
            <c:idx val="1"/>
            <c:bubble3D val="0"/>
            <c:spPr>
              <a:gradFill rotWithShape="1">
                <a:gsLst>
                  <a:gs pos="0">
                    <a:schemeClr val="accent6">
                      <a:tint val="86000"/>
                      <a:satMod val="103000"/>
                      <a:lumMod val="102000"/>
                      <a:tint val="94000"/>
                    </a:schemeClr>
                  </a:gs>
                  <a:gs pos="50000">
                    <a:schemeClr val="accent6">
                      <a:tint val="86000"/>
                      <a:satMod val="110000"/>
                      <a:lumMod val="100000"/>
                      <a:shade val="100000"/>
                    </a:schemeClr>
                  </a:gs>
                  <a:gs pos="100000">
                    <a:schemeClr val="accent6">
                      <a:tint val="86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B058-451B-9F15-64425F2F3EB5}"/>
              </c:ext>
            </c:extLst>
          </c:dPt>
          <c:dPt>
            <c:idx val="2"/>
            <c:bubble3D val="0"/>
            <c:spPr>
              <a:gradFill rotWithShape="1">
                <a:gsLst>
                  <a:gs pos="0">
                    <a:schemeClr val="accent6">
                      <a:shade val="86000"/>
                      <a:satMod val="103000"/>
                      <a:lumMod val="102000"/>
                      <a:tint val="94000"/>
                    </a:schemeClr>
                  </a:gs>
                  <a:gs pos="50000">
                    <a:schemeClr val="accent6">
                      <a:shade val="86000"/>
                      <a:satMod val="110000"/>
                      <a:lumMod val="100000"/>
                      <a:shade val="100000"/>
                    </a:schemeClr>
                  </a:gs>
                  <a:gs pos="100000">
                    <a:schemeClr val="accent6">
                      <a:shade val="86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B058-451B-9F15-64425F2F3EB5}"/>
              </c:ext>
            </c:extLst>
          </c:dPt>
          <c:dPt>
            <c:idx val="3"/>
            <c:bubble3D val="0"/>
            <c:spPr>
              <a:gradFill rotWithShape="1">
                <a:gsLst>
                  <a:gs pos="0">
                    <a:schemeClr val="accent6">
                      <a:shade val="58000"/>
                      <a:satMod val="103000"/>
                      <a:lumMod val="102000"/>
                      <a:tint val="94000"/>
                    </a:schemeClr>
                  </a:gs>
                  <a:gs pos="50000">
                    <a:schemeClr val="accent6">
                      <a:shade val="58000"/>
                      <a:satMod val="110000"/>
                      <a:lumMod val="100000"/>
                      <a:shade val="100000"/>
                    </a:schemeClr>
                  </a:gs>
                  <a:gs pos="100000">
                    <a:schemeClr val="accent6">
                      <a:shade val="58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B058-451B-9F15-64425F2F3EB5}"/>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numCache>
            </c:numRef>
          </c:val>
          <c:extLst>
            <c:ext xmlns:c16="http://schemas.microsoft.com/office/drawing/2014/chart" uri="{C3380CC4-5D6E-409C-BE32-E72D297353CC}">
              <c16:uniqueId val="{00000008-B058-451B-9F15-64425F2F3EB5}"/>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IN"/>
              <a:t>Top Artists</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barChart>
        <c:barDir val="bar"/>
        <c:grouping val="stacked"/>
        <c:varyColors val="0"/>
        <c:ser>
          <c:idx val="0"/>
          <c:order val="0"/>
          <c:tx>
            <c:strRef>
              <c:f>Sheet1!$B$1</c:f>
              <c:strCache>
                <c:ptCount val="1"/>
                <c:pt idx="0">
                  <c:v>Series 1</c:v>
                </c:pt>
              </c:strCache>
            </c:strRef>
          </c:tx>
          <c:spPr>
            <a:gradFill rotWithShape="1">
              <a:gsLst>
                <a:gs pos="0">
                  <a:schemeClr val="accent6">
                    <a:shade val="65000"/>
                    <a:satMod val="103000"/>
                    <a:lumMod val="102000"/>
                    <a:tint val="94000"/>
                  </a:schemeClr>
                </a:gs>
                <a:gs pos="50000">
                  <a:schemeClr val="accent6">
                    <a:shade val="65000"/>
                    <a:satMod val="110000"/>
                    <a:lumMod val="100000"/>
                    <a:shade val="100000"/>
                  </a:schemeClr>
                </a:gs>
                <a:gs pos="100000">
                  <a:schemeClr val="accent6">
                    <a:shade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delete val="1"/>
          </c:dLbls>
          <c:cat>
            <c:strRef>
              <c:f>Sheet1!$A$2:$A$11</c:f>
              <c:strCache>
                <c:ptCount val="1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strCache>
            </c:strRef>
          </c:cat>
          <c:val>
            <c:numRef>
              <c:f>Sheet1!$B$2:$B$11</c:f>
              <c:numCache>
                <c:formatCode>General</c:formatCode>
                <c:ptCount val="10"/>
                <c:pt idx="0">
                  <c:v>1</c:v>
                </c:pt>
                <c:pt idx="1">
                  <c:v>1</c:v>
                </c:pt>
                <c:pt idx="2">
                  <c:v>1</c:v>
                </c:pt>
                <c:pt idx="3">
                  <c:v>1</c:v>
                </c:pt>
                <c:pt idx="4">
                  <c:v>1</c:v>
                </c:pt>
                <c:pt idx="5">
                  <c:v>1</c:v>
                </c:pt>
                <c:pt idx="6">
                  <c:v>1</c:v>
                </c:pt>
                <c:pt idx="7">
                  <c:v>1</c:v>
                </c:pt>
                <c:pt idx="8">
                  <c:v>2.5</c:v>
                </c:pt>
                <c:pt idx="9">
                  <c:v>4.5</c:v>
                </c:pt>
              </c:numCache>
            </c:numRef>
          </c:val>
          <c:extLst>
            <c:ext xmlns:c16="http://schemas.microsoft.com/office/drawing/2014/chart" uri="{C3380CC4-5D6E-409C-BE32-E72D297353CC}">
              <c16:uniqueId val="{00000000-6A2C-43A7-89FD-3AB6C1C60A6B}"/>
            </c:ext>
          </c:extLst>
        </c:ser>
        <c:ser>
          <c:idx val="1"/>
          <c:order val="1"/>
          <c:tx>
            <c:strRef>
              <c:f>Sheet1!$C$1</c:f>
              <c:strCache>
                <c:ptCount val="1"/>
                <c:pt idx="0">
                  <c:v>Column2</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Sheet1!$A$2:$A$11</c:f>
              <c:strCache>
                <c:ptCount val="1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strCache>
            </c:strRef>
          </c:cat>
          <c:val>
            <c:numRef>
              <c:f>Sheet1!$C$2:$C$11</c:f>
              <c:numCache>
                <c:formatCode>General</c:formatCode>
                <c:ptCount val="10"/>
              </c:numCache>
            </c:numRef>
          </c:val>
          <c:extLst>
            <c:ext xmlns:c16="http://schemas.microsoft.com/office/drawing/2014/chart" uri="{C3380CC4-5D6E-409C-BE32-E72D297353CC}">
              <c16:uniqueId val="{00000001-6A2C-43A7-89FD-3AB6C1C60A6B}"/>
            </c:ext>
          </c:extLst>
        </c:ser>
        <c:ser>
          <c:idx val="2"/>
          <c:order val="2"/>
          <c:tx>
            <c:strRef>
              <c:f>Sheet1!$D$1</c:f>
              <c:strCache>
                <c:ptCount val="1"/>
                <c:pt idx="0">
                  <c:v>Column1</c:v>
                </c:pt>
              </c:strCache>
            </c:strRef>
          </c:tx>
          <c:spPr>
            <a:gradFill rotWithShape="1">
              <a:gsLst>
                <a:gs pos="0">
                  <a:schemeClr val="accent6">
                    <a:tint val="65000"/>
                    <a:satMod val="103000"/>
                    <a:lumMod val="102000"/>
                    <a:tint val="94000"/>
                  </a:schemeClr>
                </a:gs>
                <a:gs pos="50000">
                  <a:schemeClr val="accent6">
                    <a:tint val="65000"/>
                    <a:satMod val="110000"/>
                    <a:lumMod val="100000"/>
                    <a:shade val="100000"/>
                  </a:schemeClr>
                </a:gs>
                <a:gs pos="100000">
                  <a:schemeClr val="accent6">
                    <a:tint val="65000"/>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85000"/>
                      </a:schemeClr>
                    </a:solidFill>
                    <a:latin typeface="+mn-lt"/>
                    <a:ea typeface="+mn-ea"/>
                    <a:cs typeface="+mn-cs"/>
                  </a:defRPr>
                </a:pPr>
                <a:endParaRPr lang="en-US"/>
              </a:p>
            </c:txPr>
            <c:dLblPos val="ct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95000"/>
                          <a:alpha val="54000"/>
                        </a:schemeClr>
                      </a:solidFill>
                    </a:ln>
                    <a:effectLst/>
                  </c:spPr>
                </c15:leaderLines>
              </c:ext>
            </c:extLst>
          </c:dLbls>
          <c:cat>
            <c:strRef>
              <c:f>Sheet1!$A$2:$A$11</c:f>
              <c:strCache>
                <c:ptCount val="10"/>
                <c:pt idx="0">
                  <c:v>Category 1</c:v>
                </c:pt>
                <c:pt idx="1">
                  <c:v>Category 2</c:v>
                </c:pt>
                <c:pt idx="2">
                  <c:v>Category 3</c:v>
                </c:pt>
                <c:pt idx="3">
                  <c:v>Category 4</c:v>
                </c:pt>
                <c:pt idx="4">
                  <c:v>Category 5</c:v>
                </c:pt>
                <c:pt idx="5">
                  <c:v>Category 6</c:v>
                </c:pt>
                <c:pt idx="6">
                  <c:v>Category 7</c:v>
                </c:pt>
                <c:pt idx="7">
                  <c:v>Category 8</c:v>
                </c:pt>
                <c:pt idx="8">
                  <c:v>Category 9</c:v>
                </c:pt>
                <c:pt idx="9">
                  <c:v>Category 10</c:v>
                </c:pt>
              </c:strCache>
            </c:strRef>
          </c:cat>
          <c:val>
            <c:numRef>
              <c:f>Sheet1!$D$2:$D$11</c:f>
              <c:numCache>
                <c:formatCode>General</c:formatCode>
                <c:ptCount val="10"/>
              </c:numCache>
            </c:numRef>
          </c:val>
          <c:extLst>
            <c:ext xmlns:c16="http://schemas.microsoft.com/office/drawing/2014/chart" uri="{C3380CC4-5D6E-409C-BE32-E72D297353CC}">
              <c16:uniqueId val="{00000002-6A2C-43A7-89FD-3AB6C1C60A6B}"/>
            </c:ext>
          </c:extLst>
        </c:ser>
        <c:dLbls>
          <c:dLblPos val="ctr"/>
          <c:showLegendKey val="0"/>
          <c:showVal val="1"/>
          <c:showCatName val="0"/>
          <c:showSerName val="0"/>
          <c:showPercent val="0"/>
          <c:showBubbleSize val="0"/>
        </c:dLbls>
        <c:gapWidth val="150"/>
        <c:overlap val="100"/>
        <c:axId val="358432991"/>
        <c:axId val="358433471"/>
      </c:barChart>
      <c:catAx>
        <c:axId val="358432991"/>
        <c:scaling>
          <c:orientation val="minMax"/>
        </c:scaling>
        <c:delete val="1"/>
        <c:axPos val="l"/>
        <c:numFmt formatCode="General" sourceLinked="1"/>
        <c:majorTickMark val="none"/>
        <c:minorTickMark val="none"/>
        <c:tickLblPos val="nextTo"/>
        <c:crossAx val="358433471"/>
        <c:crosses val="autoZero"/>
        <c:auto val="1"/>
        <c:lblAlgn val="ctr"/>
        <c:lblOffset val="100"/>
        <c:noMultiLvlLbl val="0"/>
      </c:catAx>
      <c:valAx>
        <c:axId val="358433471"/>
        <c:scaling>
          <c:orientation val="minMax"/>
        </c:scaling>
        <c:delete val="1"/>
        <c:axPos val="b"/>
        <c:numFmt formatCode="General" sourceLinked="1"/>
        <c:majorTickMark val="none"/>
        <c:minorTickMark val="none"/>
        <c:tickLblPos val="nextTo"/>
        <c:crossAx val="35843299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Distribution By Key</a:t>
            </a:r>
          </a:p>
        </c:rich>
      </c:tx>
      <c:layout>
        <c:manualLayout>
          <c:xMode val="edge"/>
          <c:yMode val="edge"/>
          <c:x val="0.20740147847011933"/>
          <c:y val="3.6294081028332995E-2"/>
        </c:manualLayout>
      </c:layout>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gradFill rotWithShape="1">
                <a:gsLst>
                  <a:gs pos="0">
                    <a:schemeClr val="accent6">
                      <a:tint val="41000"/>
                      <a:satMod val="103000"/>
                      <a:lumMod val="102000"/>
                      <a:tint val="94000"/>
                    </a:schemeClr>
                  </a:gs>
                  <a:gs pos="50000">
                    <a:schemeClr val="accent6">
                      <a:tint val="41000"/>
                      <a:satMod val="110000"/>
                      <a:lumMod val="100000"/>
                      <a:shade val="100000"/>
                    </a:schemeClr>
                  </a:gs>
                  <a:gs pos="100000">
                    <a:schemeClr val="accent6">
                      <a:tint val="41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A478-47AF-AF4C-4ADD49FA892B}"/>
              </c:ext>
            </c:extLst>
          </c:dPt>
          <c:dPt>
            <c:idx val="1"/>
            <c:bubble3D val="0"/>
            <c:spPr>
              <a:gradFill rotWithShape="1">
                <a:gsLst>
                  <a:gs pos="0">
                    <a:schemeClr val="accent6">
                      <a:tint val="52000"/>
                      <a:satMod val="103000"/>
                      <a:lumMod val="102000"/>
                      <a:tint val="94000"/>
                    </a:schemeClr>
                  </a:gs>
                  <a:gs pos="50000">
                    <a:schemeClr val="accent6">
                      <a:tint val="52000"/>
                      <a:satMod val="110000"/>
                      <a:lumMod val="100000"/>
                      <a:shade val="100000"/>
                    </a:schemeClr>
                  </a:gs>
                  <a:gs pos="100000">
                    <a:schemeClr val="accent6">
                      <a:tint val="52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A478-47AF-AF4C-4ADD49FA892B}"/>
              </c:ext>
            </c:extLst>
          </c:dPt>
          <c:dPt>
            <c:idx val="2"/>
            <c:bubble3D val="0"/>
            <c:spPr>
              <a:gradFill rotWithShape="1">
                <a:gsLst>
                  <a:gs pos="0">
                    <a:schemeClr val="accent6">
                      <a:tint val="63000"/>
                      <a:satMod val="103000"/>
                      <a:lumMod val="102000"/>
                      <a:tint val="94000"/>
                    </a:schemeClr>
                  </a:gs>
                  <a:gs pos="50000">
                    <a:schemeClr val="accent6">
                      <a:tint val="63000"/>
                      <a:satMod val="110000"/>
                      <a:lumMod val="100000"/>
                      <a:shade val="100000"/>
                    </a:schemeClr>
                  </a:gs>
                  <a:gs pos="100000">
                    <a:schemeClr val="accent6">
                      <a:tint val="63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A478-47AF-AF4C-4ADD49FA892B}"/>
              </c:ext>
            </c:extLst>
          </c:dPt>
          <c:dPt>
            <c:idx val="3"/>
            <c:bubble3D val="0"/>
            <c:spPr>
              <a:gradFill rotWithShape="1">
                <a:gsLst>
                  <a:gs pos="0">
                    <a:schemeClr val="accent6">
                      <a:tint val="74000"/>
                      <a:satMod val="103000"/>
                      <a:lumMod val="102000"/>
                      <a:tint val="94000"/>
                    </a:schemeClr>
                  </a:gs>
                  <a:gs pos="50000">
                    <a:schemeClr val="accent6">
                      <a:tint val="74000"/>
                      <a:satMod val="110000"/>
                      <a:lumMod val="100000"/>
                      <a:shade val="100000"/>
                    </a:schemeClr>
                  </a:gs>
                  <a:gs pos="100000">
                    <a:schemeClr val="accent6">
                      <a:tint val="74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A478-47AF-AF4C-4ADD49FA892B}"/>
              </c:ext>
            </c:extLst>
          </c:dPt>
          <c:dPt>
            <c:idx val="4"/>
            <c:bubble3D val="0"/>
            <c:spPr>
              <a:gradFill rotWithShape="1">
                <a:gsLst>
                  <a:gs pos="0">
                    <a:schemeClr val="accent6">
                      <a:tint val="84000"/>
                      <a:satMod val="103000"/>
                      <a:lumMod val="102000"/>
                      <a:tint val="94000"/>
                    </a:schemeClr>
                  </a:gs>
                  <a:gs pos="50000">
                    <a:schemeClr val="accent6">
                      <a:tint val="84000"/>
                      <a:satMod val="110000"/>
                      <a:lumMod val="100000"/>
                      <a:shade val="100000"/>
                    </a:schemeClr>
                  </a:gs>
                  <a:gs pos="100000">
                    <a:schemeClr val="accent6">
                      <a:tint val="84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A478-47AF-AF4C-4ADD49FA892B}"/>
              </c:ext>
            </c:extLst>
          </c:dPt>
          <c:dPt>
            <c:idx val="5"/>
            <c:bubble3D val="0"/>
            <c:spPr>
              <a:gradFill rotWithShape="1">
                <a:gsLst>
                  <a:gs pos="0">
                    <a:schemeClr val="accent6">
                      <a:tint val="95000"/>
                      <a:satMod val="103000"/>
                      <a:lumMod val="102000"/>
                      <a:tint val="94000"/>
                    </a:schemeClr>
                  </a:gs>
                  <a:gs pos="50000">
                    <a:schemeClr val="accent6">
                      <a:tint val="95000"/>
                      <a:satMod val="110000"/>
                      <a:lumMod val="100000"/>
                      <a:shade val="100000"/>
                    </a:schemeClr>
                  </a:gs>
                  <a:gs pos="100000">
                    <a:schemeClr val="accent6">
                      <a:tint val="95000"/>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dPt>
            <c:idx val="6"/>
            <c:bubble3D val="0"/>
            <c:spPr>
              <a:gradFill rotWithShape="1">
                <a:gsLst>
                  <a:gs pos="0">
                    <a:schemeClr val="accent6">
                      <a:shade val="94000"/>
                      <a:satMod val="103000"/>
                      <a:lumMod val="102000"/>
                      <a:tint val="94000"/>
                    </a:schemeClr>
                  </a:gs>
                  <a:gs pos="50000">
                    <a:schemeClr val="accent6">
                      <a:shade val="94000"/>
                      <a:satMod val="110000"/>
                      <a:lumMod val="100000"/>
                      <a:shade val="100000"/>
                    </a:schemeClr>
                  </a:gs>
                  <a:gs pos="100000">
                    <a:schemeClr val="accent6">
                      <a:shade val="94000"/>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dPt>
            <c:idx val="7"/>
            <c:bubble3D val="0"/>
            <c:spPr>
              <a:gradFill rotWithShape="1">
                <a:gsLst>
                  <a:gs pos="0">
                    <a:schemeClr val="accent6">
                      <a:shade val="83000"/>
                      <a:satMod val="103000"/>
                      <a:lumMod val="102000"/>
                      <a:tint val="94000"/>
                    </a:schemeClr>
                  </a:gs>
                  <a:gs pos="50000">
                    <a:schemeClr val="accent6">
                      <a:shade val="83000"/>
                      <a:satMod val="110000"/>
                      <a:lumMod val="100000"/>
                      <a:shade val="100000"/>
                    </a:schemeClr>
                  </a:gs>
                  <a:gs pos="100000">
                    <a:schemeClr val="accent6">
                      <a:shade val="83000"/>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dPt>
            <c:idx val="8"/>
            <c:bubble3D val="0"/>
            <c:spPr>
              <a:gradFill rotWithShape="1">
                <a:gsLst>
                  <a:gs pos="0">
                    <a:schemeClr val="accent6">
                      <a:shade val="73000"/>
                      <a:satMod val="103000"/>
                      <a:lumMod val="102000"/>
                      <a:tint val="94000"/>
                    </a:schemeClr>
                  </a:gs>
                  <a:gs pos="50000">
                    <a:schemeClr val="accent6">
                      <a:shade val="73000"/>
                      <a:satMod val="110000"/>
                      <a:lumMod val="100000"/>
                      <a:shade val="100000"/>
                    </a:schemeClr>
                  </a:gs>
                  <a:gs pos="100000">
                    <a:schemeClr val="accent6">
                      <a:shade val="73000"/>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dPt>
            <c:idx val="9"/>
            <c:bubble3D val="0"/>
            <c:spPr>
              <a:gradFill rotWithShape="1">
                <a:gsLst>
                  <a:gs pos="0">
                    <a:schemeClr val="accent6">
                      <a:shade val="62000"/>
                      <a:satMod val="103000"/>
                      <a:lumMod val="102000"/>
                      <a:tint val="94000"/>
                    </a:schemeClr>
                  </a:gs>
                  <a:gs pos="50000">
                    <a:schemeClr val="accent6">
                      <a:shade val="62000"/>
                      <a:satMod val="110000"/>
                      <a:lumMod val="100000"/>
                      <a:shade val="100000"/>
                    </a:schemeClr>
                  </a:gs>
                  <a:gs pos="100000">
                    <a:schemeClr val="accent6">
                      <a:shade val="62000"/>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dPt>
            <c:idx val="10"/>
            <c:bubble3D val="0"/>
            <c:spPr>
              <a:gradFill rotWithShape="1">
                <a:gsLst>
                  <a:gs pos="0">
                    <a:schemeClr val="accent6">
                      <a:shade val="51000"/>
                      <a:satMod val="103000"/>
                      <a:lumMod val="102000"/>
                      <a:tint val="94000"/>
                    </a:schemeClr>
                  </a:gs>
                  <a:gs pos="50000">
                    <a:schemeClr val="accent6">
                      <a:shade val="51000"/>
                      <a:satMod val="110000"/>
                      <a:lumMod val="100000"/>
                      <a:shade val="100000"/>
                    </a:schemeClr>
                  </a:gs>
                  <a:gs pos="100000">
                    <a:schemeClr val="accent6">
                      <a:shade val="51000"/>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dPt>
            <c:idx val="11"/>
            <c:bubble3D val="0"/>
            <c:spPr>
              <a:gradFill rotWithShape="1">
                <a:gsLst>
                  <a:gs pos="0">
                    <a:schemeClr val="accent6">
                      <a:shade val="40000"/>
                      <a:satMod val="103000"/>
                      <a:lumMod val="102000"/>
                      <a:tint val="94000"/>
                    </a:schemeClr>
                  </a:gs>
                  <a:gs pos="50000">
                    <a:schemeClr val="accent6">
                      <a:shade val="40000"/>
                      <a:satMod val="110000"/>
                      <a:lumMod val="100000"/>
                      <a:shade val="100000"/>
                    </a:schemeClr>
                  </a:gs>
                  <a:gs pos="100000">
                    <a:schemeClr val="accent6">
                      <a:shade val="40000"/>
                      <a:lumMod val="99000"/>
                      <a:satMod val="120000"/>
                      <a:shade val="78000"/>
                    </a:schemeClr>
                  </a:gs>
                </a:gsLst>
                <a:lin ang="5400000" scaled="0"/>
              </a:gradFill>
              <a:ln>
                <a:noFill/>
              </a:ln>
              <a:effectLst>
                <a:outerShdw blurRad="57150" dist="19050" dir="5400000" algn="ctr" rotWithShape="0">
                  <a:srgbClr val="000000">
                    <a:alpha val="63000"/>
                  </a:srgbClr>
                </a:outerShdw>
              </a:effectLst>
            </c:spPr>
          </c:dPt>
          <c:cat>
            <c:strRef>
              <c:f>Sheet1!$A$2:$A$13</c:f>
              <c:strCache>
                <c:ptCount val="8"/>
                <c:pt idx="0">
                  <c:v>1st Qtr</c:v>
                </c:pt>
                <c:pt idx="1">
                  <c:v>2nd Qtr</c:v>
                </c:pt>
                <c:pt idx="2">
                  <c:v>3rd Qtr</c:v>
                </c:pt>
                <c:pt idx="3">
                  <c:v>4th Qtr</c:v>
                </c:pt>
                <c:pt idx="4">
                  <c:v>5</c:v>
                </c:pt>
                <c:pt idx="5">
                  <c:v>6</c:v>
                </c:pt>
                <c:pt idx="6">
                  <c:v>7</c:v>
                </c:pt>
                <c:pt idx="7">
                  <c:v>8</c:v>
                </c:pt>
              </c:strCache>
            </c:strRef>
          </c:cat>
          <c:val>
            <c:numRef>
              <c:f>Sheet1!$B$2:$B$13</c:f>
              <c:numCache>
                <c:formatCode>General</c:formatCode>
                <c:ptCount val="12"/>
                <c:pt idx="0">
                  <c:v>3.2</c:v>
                </c:pt>
                <c:pt idx="1">
                  <c:v>3.2</c:v>
                </c:pt>
                <c:pt idx="2">
                  <c:v>1.4</c:v>
                </c:pt>
                <c:pt idx="3">
                  <c:v>0.5</c:v>
                </c:pt>
                <c:pt idx="4">
                  <c:v>0.5</c:v>
                </c:pt>
                <c:pt idx="5">
                  <c:v>0.5</c:v>
                </c:pt>
                <c:pt idx="6">
                  <c:v>0.5</c:v>
                </c:pt>
                <c:pt idx="7">
                  <c:v>0.5</c:v>
                </c:pt>
              </c:numCache>
            </c:numRef>
          </c:val>
          <c:extLst>
            <c:ext xmlns:c16="http://schemas.microsoft.com/office/drawing/2014/chart" uri="{C3380CC4-5D6E-409C-BE32-E72D297353CC}">
              <c16:uniqueId val="{0000000A-A478-47AF-AF4C-4ADD49FA892B}"/>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dirty="0"/>
              <a:t>Top 5 Song</a:t>
            </a:r>
          </a:p>
        </c:rich>
      </c:tx>
      <c:layout>
        <c:manualLayout>
          <c:xMode val="edge"/>
          <c:yMode val="edge"/>
          <c:x val="0.31646975079187983"/>
          <c:y val="4.1635961370213331E-2"/>
        </c:manualLayout>
      </c:layout>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6.0978495598597242E-2"/>
          <c:y val="5.862724807553138E-2"/>
          <c:w val="0.92832656390284307"/>
          <c:h val="0.89329572986069072"/>
        </c:manualLayout>
      </c:layout>
      <c:barChart>
        <c:barDir val="col"/>
        <c:grouping val="clustered"/>
        <c:varyColors val="0"/>
        <c:ser>
          <c:idx val="0"/>
          <c:order val="0"/>
          <c:tx>
            <c:strRef>
              <c:f>Sheet1!$B$1</c:f>
              <c:strCache>
                <c:ptCount val="1"/>
                <c:pt idx="0">
                  <c:v>Sales</c:v>
                </c:pt>
              </c:strCache>
            </c:strRef>
          </c:tx>
          <c:spPr>
            <a:gradFill rotWithShape="1">
              <a:gsLst>
                <a:gs pos="0">
                  <a:schemeClr val="accent6">
                    <a:satMod val="103000"/>
                    <a:lumMod val="102000"/>
                    <a:tint val="94000"/>
                  </a:schemeClr>
                </a:gs>
                <a:gs pos="50000">
                  <a:schemeClr val="accent6">
                    <a:satMod val="110000"/>
                    <a:lumMod val="100000"/>
                    <a:shade val="100000"/>
                  </a:schemeClr>
                </a:gs>
                <a:gs pos="100000">
                  <a:schemeClr val="accent6">
                    <a:lumMod val="99000"/>
                    <a:satMod val="120000"/>
                    <a:shade val="78000"/>
                  </a:schemeClr>
                </a:gs>
              </a:gsLst>
              <a:lin ang="5400000" scaled="0"/>
            </a:gradFill>
            <a:ln>
              <a:noFill/>
            </a:ln>
            <a:effectLst>
              <a:outerShdw blurRad="57150" dist="19050" dir="5400000" algn="ctr" rotWithShape="0">
                <a:srgbClr val="000000">
                  <a:alpha val="63000"/>
                </a:srgbClr>
              </a:outerShdw>
            </a:effectLst>
          </c:spPr>
          <c:invertIfNegative val="0"/>
          <c:dPt>
            <c:idx val="0"/>
            <c:invertIfNegative val="0"/>
            <c:bubble3D val="0"/>
            <c:spPr>
              <a:gradFill rotWithShape="1">
                <a:gsLst>
                  <a:gs pos="0">
                    <a:schemeClr val="accent6">
                      <a:tint val="41000"/>
                      <a:satMod val="103000"/>
                      <a:lumMod val="102000"/>
                      <a:tint val="94000"/>
                    </a:schemeClr>
                  </a:gs>
                  <a:gs pos="50000">
                    <a:schemeClr val="accent6">
                      <a:tint val="41000"/>
                      <a:satMod val="110000"/>
                      <a:lumMod val="100000"/>
                      <a:shade val="100000"/>
                    </a:schemeClr>
                  </a:gs>
                  <a:gs pos="100000">
                    <a:schemeClr val="accent6">
                      <a:tint val="41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A478-47AF-AF4C-4ADD49FA892B}"/>
              </c:ext>
            </c:extLst>
          </c:dPt>
          <c:dPt>
            <c:idx val="1"/>
            <c:invertIfNegative val="0"/>
            <c:bubble3D val="0"/>
            <c:spPr>
              <a:gradFill rotWithShape="1">
                <a:gsLst>
                  <a:gs pos="0">
                    <a:schemeClr val="accent6">
                      <a:tint val="52000"/>
                      <a:satMod val="103000"/>
                      <a:lumMod val="102000"/>
                      <a:tint val="94000"/>
                    </a:schemeClr>
                  </a:gs>
                  <a:gs pos="50000">
                    <a:schemeClr val="accent6">
                      <a:tint val="52000"/>
                      <a:satMod val="110000"/>
                      <a:lumMod val="100000"/>
                      <a:shade val="100000"/>
                    </a:schemeClr>
                  </a:gs>
                  <a:gs pos="100000">
                    <a:schemeClr val="accent6">
                      <a:tint val="52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A478-47AF-AF4C-4ADD49FA892B}"/>
              </c:ext>
            </c:extLst>
          </c:dPt>
          <c:dPt>
            <c:idx val="2"/>
            <c:invertIfNegative val="0"/>
            <c:bubble3D val="0"/>
            <c:spPr>
              <a:gradFill rotWithShape="1">
                <a:gsLst>
                  <a:gs pos="0">
                    <a:schemeClr val="accent6">
                      <a:tint val="63000"/>
                      <a:satMod val="103000"/>
                      <a:lumMod val="102000"/>
                      <a:tint val="94000"/>
                    </a:schemeClr>
                  </a:gs>
                  <a:gs pos="50000">
                    <a:schemeClr val="accent6">
                      <a:tint val="63000"/>
                      <a:satMod val="110000"/>
                      <a:lumMod val="100000"/>
                      <a:shade val="100000"/>
                    </a:schemeClr>
                  </a:gs>
                  <a:gs pos="100000">
                    <a:schemeClr val="accent6">
                      <a:tint val="63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A478-47AF-AF4C-4ADD49FA892B}"/>
              </c:ext>
            </c:extLst>
          </c:dPt>
          <c:dPt>
            <c:idx val="3"/>
            <c:invertIfNegative val="0"/>
            <c:bubble3D val="0"/>
            <c:spPr>
              <a:gradFill rotWithShape="1">
                <a:gsLst>
                  <a:gs pos="0">
                    <a:schemeClr val="accent6">
                      <a:tint val="74000"/>
                      <a:satMod val="103000"/>
                      <a:lumMod val="102000"/>
                      <a:tint val="94000"/>
                    </a:schemeClr>
                  </a:gs>
                  <a:gs pos="50000">
                    <a:schemeClr val="accent6">
                      <a:tint val="74000"/>
                      <a:satMod val="110000"/>
                      <a:lumMod val="100000"/>
                      <a:shade val="100000"/>
                    </a:schemeClr>
                  </a:gs>
                  <a:gs pos="100000">
                    <a:schemeClr val="accent6">
                      <a:tint val="74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A478-47AF-AF4C-4ADD49FA892B}"/>
              </c:ext>
            </c:extLst>
          </c:dPt>
          <c:dPt>
            <c:idx val="4"/>
            <c:invertIfNegative val="0"/>
            <c:bubble3D val="0"/>
            <c:spPr>
              <a:gradFill rotWithShape="1">
                <a:gsLst>
                  <a:gs pos="0">
                    <a:schemeClr val="accent6">
                      <a:tint val="84000"/>
                      <a:satMod val="103000"/>
                      <a:lumMod val="102000"/>
                      <a:tint val="94000"/>
                    </a:schemeClr>
                  </a:gs>
                  <a:gs pos="50000">
                    <a:schemeClr val="accent6">
                      <a:tint val="84000"/>
                      <a:satMod val="110000"/>
                      <a:lumMod val="100000"/>
                      <a:shade val="100000"/>
                    </a:schemeClr>
                  </a:gs>
                  <a:gs pos="100000">
                    <a:schemeClr val="accent6">
                      <a:tint val="84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9-A478-47AF-AF4C-4ADD49FA892B}"/>
              </c:ext>
            </c:extLst>
          </c:dPt>
          <c:cat>
            <c:strRef>
              <c:f>Sheet1!$A$2:$A$6</c:f>
              <c:strCache>
                <c:ptCount val="5"/>
                <c:pt idx="0">
                  <c:v>1st Qtr</c:v>
                </c:pt>
                <c:pt idx="1">
                  <c:v>2nd Qtr</c:v>
                </c:pt>
                <c:pt idx="2">
                  <c:v>3rd Qtr</c:v>
                </c:pt>
                <c:pt idx="3">
                  <c:v>4th Qtr</c:v>
                </c:pt>
                <c:pt idx="4">
                  <c:v>5</c:v>
                </c:pt>
              </c:strCache>
            </c:strRef>
          </c:cat>
          <c:val>
            <c:numRef>
              <c:f>Sheet1!$B$2:$B$6</c:f>
              <c:numCache>
                <c:formatCode>General</c:formatCode>
                <c:ptCount val="5"/>
                <c:pt idx="0">
                  <c:v>3.2</c:v>
                </c:pt>
                <c:pt idx="1">
                  <c:v>2.2000000000000002</c:v>
                </c:pt>
                <c:pt idx="2">
                  <c:v>1.4</c:v>
                </c:pt>
                <c:pt idx="3">
                  <c:v>1.4</c:v>
                </c:pt>
                <c:pt idx="4">
                  <c:v>1.4</c:v>
                </c:pt>
              </c:numCache>
            </c:numRef>
          </c:val>
          <c:extLst>
            <c:ext xmlns:c16="http://schemas.microsoft.com/office/drawing/2014/chart" uri="{C3380CC4-5D6E-409C-BE32-E72D297353CC}">
              <c16:uniqueId val="{0000000A-A478-47AF-AF4C-4ADD49FA892B}"/>
            </c:ext>
          </c:extLst>
        </c:ser>
        <c:dLbls>
          <c:showLegendKey val="0"/>
          <c:showVal val="0"/>
          <c:showCatName val="0"/>
          <c:showSerName val="0"/>
          <c:showPercent val="0"/>
          <c:showBubbleSize val="0"/>
        </c:dLbls>
        <c:gapWidth val="32"/>
        <c:axId val="497150399"/>
        <c:axId val="497148479"/>
      </c:barChart>
      <c:catAx>
        <c:axId val="497150399"/>
        <c:scaling>
          <c:orientation val="minMax"/>
        </c:scaling>
        <c:delete val="1"/>
        <c:axPos val="b"/>
        <c:numFmt formatCode="General" sourceLinked="1"/>
        <c:majorTickMark val="out"/>
        <c:minorTickMark val="none"/>
        <c:tickLblPos val="nextTo"/>
        <c:crossAx val="497148479"/>
        <c:auto val="1"/>
        <c:lblAlgn val="ctr"/>
        <c:lblOffset val="100"/>
        <c:noMultiLvlLbl val="0"/>
      </c:catAx>
      <c:valAx>
        <c:axId val="497148479"/>
        <c:scaling>
          <c:orientation val="minMax"/>
        </c:scaling>
        <c:delete val="1"/>
        <c:axPos val="l"/>
        <c:numFmt formatCode="General" sourceLinked="1"/>
        <c:majorTickMark val="out"/>
        <c:minorTickMark val="none"/>
        <c:tickLblPos val="nextTo"/>
        <c:crossAx val="497150399"/>
        <c:crossBetween val="between"/>
      </c:valAx>
      <c:spPr>
        <a:noFill/>
        <a:ln w="254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title>
      <c:tx>
        <c:rich>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r>
              <a:rPr lang="en-US" sz="1600" dirty="0"/>
              <a:t>Distribution of Songs by Genre</a:t>
            </a:r>
          </a:p>
        </c:rich>
      </c:tx>
      <c:overlay val="0"/>
      <c:spPr>
        <a:noFill/>
        <a:ln>
          <a:noFill/>
        </a:ln>
        <a:effectLst/>
      </c:spPr>
      <c:txPr>
        <a:bodyPr rot="0" spcFirstLastPara="1" vertOverflow="ellipsis" vert="horz" wrap="square" anchor="ctr" anchorCtr="1"/>
        <a:lstStyle/>
        <a:p>
          <a:pPr>
            <a:defRPr sz="2128" b="1" i="0" u="none" strike="noStrike" kern="1200" spc="100" baseline="0">
              <a:solidFill>
                <a:schemeClr val="lt1">
                  <a:lumMod val="95000"/>
                </a:schemeClr>
              </a:solidFill>
              <a:effectLst>
                <a:outerShdw blurRad="50800" dist="38100" dir="5400000" algn="t" rotWithShape="0">
                  <a:prstClr val="black">
                    <a:alpha val="40000"/>
                  </a:prstClr>
                </a:outerShdw>
              </a:effectLst>
              <a:latin typeface="+mn-lt"/>
              <a:ea typeface="+mn-ea"/>
              <a:cs typeface="+mn-cs"/>
            </a:defRPr>
          </a:pPr>
          <a:endParaRPr lang="en-US"/>
        </a:p>
      </c:txPr>
    </c:title>
    <c:autoTitleDeleted val="0"/>
    <c:plotArea>
      <c:layout>
        <c:manualLayout>
          <c:layoutTarget val="inner"/>
          <c:xMode val="edge"/>
          <c:yMode val="edge"/>
          <c:x val="0.23999965000672965"/>
          <c:y val="0.15918300987692185"/>
          <c:w val="0.51673212312866179"/>
          <c:h val="0.71276559491557179"/>
        </c:manualLayout>
      </c:layout>
      <c:doughnutChart>
        <c:varyColors val="1"/>
        <c:ser>
          <c:idx val="0"/>
          <c:order val="0"/>
          <c:tx>
            <c:strRef>
              <c:f>Sheet1!$B$1</c:f>
              <c:strCache>
                <c:ptCount val="1"/>
                <c:pt idx="0">
                  <c:v>Sales</c:v>
                </c:pt>
              </c:strCache>
            </c:strRef>
          </c:tx>
          <c:dPt>
            <c:idx val="0"/>
            <c:bubble3D val="0"/>
            <c:spPr>
              <a:gradFill rotWithShape="1">
                <a:gsLst>
                  <a:gs pos="0">
                    <a:schemeClr val="accent6">
                      <a:tint val="58000"/>
                      <a:satMod val="103000"/>
                      <a:lumMod val="102000"/>
                      <a:tint val="94000"/>
                    </a:schemeClr>
                  </a:gs>
                  <a:gs pos="50000">
                    <a:schemeClr val="accent6">
                      <a:tint val="58000"/>
                      <a:satMod val="110000"/>
                      <a:lumMod val="100000"/>
                      <a:shade val="100000"/>
                    </a:schemeClr>
                  </a:gs>
                  <a:gs pos="100000">
                    <a:schemeClr val="accent6">
                      <a:tint val="58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1-B058-451B-9F15-64425F2F3EB5}"/>
              </c:ext>
            </c:extLst>
          </c:dPt>
          <c:dPt>
            <c:idx val="1"/>
            <c:bubble3D val="0"/>
            <c:spPr>
              <a:gradFill rotWithShape="1">
                <a:gsLst>
                  <a:gs pos="0">
                    <a:schemeClr val="accent6">
                      <a:tint val="86000"/>
                      <a:satMod val="103000"/>
                      <a:lumMod val="102000"/>
                      <a:tint val="94000"/>
                    </a:schemeClr>
                  </a:gs>
                  <a:gs pos="50000">
                    <a:schemeClr val="accent6">
                      <a:tint val="86000"/>
                      <a:satMod val="110000"/>
                      <a:lumMod val="100000"/>
                      <a:shade val="100000"/>
                    </a:schemeClr>
                  </a:gs>
                  <a:gs pos="100000">
                    <a:schemeClr val="accent6">
                      <a:tint val="86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3-B058-451B-9F15-64425F2F3EB5}"/>
              </c:ext>
            </c:extLst>
          </c:dPt>
          <c:dPt>
            <c:idx val="2"/>
            <c:bubble3D val="0"/>
            <c:spPr>
              <a:gradFill rotWithShape="1">
                <a:gsLst>
                  <a:gs pos="0">
                    <a:schemeClr val="accent6">
                      <a:shade val="86000"/>
                      <a:satMod val="103000"/>
                      <a:lumMod val="102000"/>
                      <a:tint val="94000"/>
                    </a:schemeClr>
                  </a:gs>
                  <a:gs pos="50000">
                    <a:schemeClr val="accent6">
                      <a:shade val="86000"/>
                      <a:satMod val="110000"/>
                      <a:lumMod val="100000"/>
                      <a:shade val="100000"/>
                    </a:schemeClr>
                  </a:gs>
                  <a:gs pos="100000">
                    <a:schemeClr val="accent6">
                      <a:shade val="86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5-B058-451B-9F15-64425F2F3EB5}"/>
              </c:ext>
            </c:extLst>
          </c:dPt>
          <c:dPt>
            <c:idx val="3"/>
            <c:bubble3D val="0"/>
            <c:spPr>
              <a:gradFill rotWithShape="1">
                <a:gsLst>
                  <a:gs pos="0">
                    <a:schemeClr val="accent6">
                      <a:shade val="58000"/>
                      <a:satMod val="103000"/>
                      <a:lumMod val="102000"/>
                      <a:tint val="94000"/>
                    </a:schemeClr>
                  </a:gs>
                  <a:gs pos="50000">
                    <a:schemeClr val="accent6">
                      <a:shade val="58000"/>
                      <a:satMod val="110000"/>
                      <a:lumMod val="100000"/>
                      <a:shade val="100000"/>
                    </a:schemeClr>
                  </a:gs>
                  <a:gs pos="100000">
                    <a:schemeClr val="accent6">
                      <a:shade val="58000"/>
                      <a:lumMod val="99000"/>
                      <a:satMod val="120000"/>
                      <a:shade val="78000"/>
                    </a:schemeClr>
                  </a:gs>
                </a:gsLst>
                <a:lin ang="5400000" scaled="0"/>
              </a:gradFill>
              <a:ln>
                <a:noFill/>
              </a:ln>
              <a:effectLst>
                <a:outerShdw blurRad="57150" dist="19050" dir="5400000" algn="ctr" rotWithShape="0">
                  <a:srgbClr val="000000">
                    <a:alpha val="63000"/>
                  </a:srgbClr>
                </a:outerShdw>
              </a:effectLst>
            </c:spPr>
            <c:extLst>
              <c:ext xmlns:c16="http://schemas.microsoft.com/office/drawing/2014/chart" uri="{C3380CC4-5D6E-409C-BE32-E72D297353CC}">
                <c16:uniqueId val="{00000007-B058-451B-9F15-64425F2F3EB5}"/>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1.3</c:v>
                </c:pt>
              </c:numCache>
            </c:numRef>
          </c:val>
          <c:extLst>
            <c:ext xmlns:c16="http://schemas.microsoft.com/office/drawing/2014/chart" uri="{C3380CC4-5D6E-409C-BE32-E72D297353CC}">
              <c16:uniqueId val="{00000008-B058-451B-9F15-64425F2F3EB5}"/>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Reversed" id="26">
  <a:schemeClr val="accent6"/>
</cs:colorStyle>
</file>

<file path=ppt/charts/colors2.xml><?xml version="1.0" encoding="utf-8"?>
<cs:colorStyle xmlns:cs="http://schemas.microsoft.com/office/drawing/2012/chartStyle" xmlns:a="http://schemas.openxmlformats.org/drawingml/2006/main" meth="withinLinear" id="19">
  <a:schemeClr val="accent6"/>
</cs:colorStyle>
</file>

<file path=ppt/charts/colors3.xml><?xml version="1.0" encoding="utf-8"?>
<cs:colorStyle xmlns:cs="http://schemas.microsoft.com/office/drawing/2012/chartStyle" xmlns:a="http://schemas.openxmlformats.org/drawingml/2006/main" meth="withinLinearReversed" id="26">
  <a:schemeClr val="accent6"/>
</cs:colorStyle>
</file>

<file path=ppt/charts/colors4.xml><?xml version="1.0" encoding="utf-8"?>
<cs:colorStyle xmlns:cs="http://schemas.microsoft.com/office/drawing/2012/chartStyle" xmlns:a="http://schemas.openxmlformats.org/drawingml/2006/main" meth="withinLinearReversed" id="26">
  <a:schemeClr val="accent6"/>
</cs:colorStyle>
</file>

<file path=ppt/charts/colors5.xml><?xml version="1.0" encoding="utf-8"?>
<cs:colorStyle xmlns:cs="http://schemas.microsoft.com/office/drawing/2012/chartStyle" xmlns:a="http://schemas.openxmlformats.org/drawingml/2006/main" meth="withinLinearReversed" id="26">
  <a:schemeClr val="accent6"/>
</cs:colorStyle>
</file>

<file path=ppt/charts/style1.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2.xml><?xml version="1.0" encoding="utf-8"?>
<cs:chartStyle xmlns:cs="http://schemas.microsoft.com/office/drawing/2012/chartStyle" xmlns:a="http://schemas.openxmlformats.org/drawingml/2006/main" id="304">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3.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charts/style5.xml><?xml version="1.0" encoding="utf-8"?>
<cs:chartStyle xmlns:cs="http://schemas.microsoft.com/office/drawing/2012/chartStyle" xmlns:a="http://schemas.openxmlformats.org/drawingml/2006/main" id="257">
  <cs:axisTitle>
    <cs:lnRef idx="0"/>
    <cs:fillRef idx="0"/>
    <cs:effectRef idx="0"/>
    <cs:fontRef idx="minor">
      <a:schemeClr val="lt1">
        <a:lumMod val="85000"/>
      </a:schemeClr>
    </cs:fontRef>
    <cs:defRPr sz="1197" b="1" kern="1200" cap="all"/>
  </cs:axisTitle>
  <cs:category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categoryAxis>
  <cs:chartArea>
    <cs:lnRef idx="0"/>
    <cs:fillRef idx="0"/>
    <cs:effectRef idx="0"/>
    <cs:fontRef idx="minor">
      <a:schemeClr val="dk1"/>
    </cs:fontRef>
    <cs:spPr>
      <a:gradFill flip="none" rotWithShape="1">
        <a:gsLst>
          <a:gs pos="0">
            <a:schemeClr val="dk1">
              <a:lumMod val="65000"/>
              <a:lumOff val="35000"/>
            </a:schemeClr>
          </a:gs>
          <a:gs pos="100000">
            <a:schemeClr val="dk1">
              <a:lumMod val="85000"/>
              <a:lumOff val="15000"/>
            </a:schemeClr>
          </a:gs>
        </a:gsLst>
        <a:path path="circle">
          <a:fillToRect l="50000" t="50000" r="50000" b="50000"/>
        </a:path>
        <a:tileRect/>
      </a:gradFill>
    </cs:spPr>
    <cs:defRPr sz="1330" kern="1200"/>
  </cs:chartArea>
  <cs:dataLabel>
    <cs:lnRef idx="0"/>
    <cs:fillRef idx="0"/>
    <cs:effectRef idx="0"/>
    <cs:fontRef idx="minor">
      <a:schemeClr val="lt1">
        <a:lumMod val="85000"/>
      </a:schemeClr>
    </cs:fontRef>
    <cs:defRPr sz="1197" kern="1200"/>
  </cs:dataLabel>
  <cs:dataLabelCallout>
    <cs:lnRef idx="0"/>
    <cs:fillRef idx="0"/>
    <cs:effectRef idx="0"/>
    <cs:fontRef idx="minor">
      <a:schemeClr val="dk1">
        <a:lumMod val="65000"/>
        <a:lumOff val="35000"/>
      </a:schemeClr>
    </cs:fontRef>
    <cs:spPr>
      <a:solidFill>
        <a:schemeClr val="lt1"/>
      </a:solidFill>
    </cs:spPr>
    <cs:defRPr sz="1197" kern="1200"/>
    <cs:bodyPr rot="0" spcFirstLastPara="1" vertOverflow="clip" horzOverflow="clip" vert="horz" wrap="square" lIns="36576" tIns="18288" rIns="36576" bIns="18288" anchor="ctr" anchorCtr="1">
      <a:spAutoFit/>
    </cs:bodyPr>
  </cs:dataLabelCallout>
  <cs:dataPoint>
    <cs:lnRef idx="0"/>
    <cs:fillRef idx="3">
      <cs:styleClr val="auto"/>
    </cs:fillRef>
    <cs:effectRef idx="3"/>
    <cs:fontRef idx="minor">
      <a:schemeClr val="tx1"/>
    </cs:fontRef>
  </cs:dataPoint>
  <cs:dataPoint3D>
    <cs:lnRef idx="0"/>
    <cs:fillRef idx="3">
      <cs:styleClr val="auto"/>
    </cs:fillRef>
    <cs:effectRef idx="3"/>
    <cs:fontRef idx="minor">
      <a:schemeClr val="tx1"/>
    </cs:fontRef>
  </cs:dataPoint3D>
  <cs:dataPointLine>
    <cs:lnRef idx="0">
      <cs:styleClr val="auto"/>
    </cs:lnRef>
    <cs:fillRef idx="3"/>
    <cs:effectRef idx="3"/>
    <cs:fontRef idx="minor">
      <a:schemeClr val="tx1"/>
    </cs:fontRef>
    <cs:spPr>
      <a:ln w="34925" cap="rnd">
        <a:solidFill>
          <a:schemeClr val="phClr"/>
        </a:solidFill>
        <a:round/>
      </a:ln>
    </cs:spPr>
  </cs:dataPointLine>
  <cs:dataPointMarker>
    <cs:lnRef idx="0">
      <cs:styleClr val="auto"/>
    </cs:lnRef>
    <cs:fillRef idx="3">
      <cs:styleClr val="auto"/>
    </cs:fillRef>
    <cs:effectRef idx="3"/>
    <cs:fontRef idx="minor">
      <a:schemeClr val="tx1"/>
    </cs:fontRef>
    <cs:spPr>
      <a:ln w="9525">
        <a:solidFill>
          <a:schemeClr val="phClr"/>
        </a:solidFill>
        <a:round/>
      </a:ln>
    </cs:spPr>
  </cs:dataPointMarker>
  <cs:dataPointMarkerLayout symbol="circle" size="6"/>
  <cs:dataPointWireframe>
    <cs:lnRef idx="0">
      <cs:styleClr val="auto"/>
    </cs:lnRef>
    <cs:fillRef idx="3"/>
    <cs:effectRef idx="3"/>
    <cs:fontRef idx="minor">
      <a:schemeClr val="tx1"/>
    </cs:fontRef>
    <cs:spPr>
      <a:ln w="9525" cap="rnd">
        <a:solidFill>
          <a:schemeClr val="phClr"/>
        </a:solidFill>
        <a:round/>
      </a:ln>
    </cs:spPr>
  </cs:dataPointWireframe>
  <cs:dataTable>
    <cs:lnRef idx="0"/>
    <cs:fillRef idx="0"/>
    <cs:effectRef idx="0"/>
    <cs:fontRef idx="minor">
      <a:schemeClr val="lt1">
        <a:lumMod val="85000"/>
      </a:schemeClr>
    </cs:fontRef>
    <cs:spPr>
      <a:ln w="9525">
        <a:solidFill>
          <a:schemeClr val="lt1">
            <a:lumMod val="95000"/>
            <a:alpha val="54000"/>
          </a:schemeClr>
        </a:solidFill>
      </a:ln>
    </cs:spPr>
    <cs:defRPr sz="1197" kern="1200"/>
  </cs:dataTable>
  <cs:downBar>
    <cs:lnRef idx="0"/>
    <cs:fillRef idx="0"/>
    <cs:effectRef idx="0"/>
    <cs:fontRef idx="minor">
      <a:schemeClr val="tx1"/>
    </cs:fontRef>
    <cs:spPr>
      <a:solidFill>
        <a:schemeClr val="dk1">
          <a:lumMod val="75000"/>
          <a:lumOff val="25000"/>
        </a:schemeClr>
      </a:solidFill>
      <a:ln w="9525">
        <a:solidFill>
          <a:schemeClr val="lt1">
            <a:lumMod val="95000"/>
            <a:alpha val="54000"/>
          </a:schemeClr>
        </a:solidFill>
      </a:ln>
    </cs:spPr>
  </cs:downBar>
  <cs:dropLine>
    <cs:lnRef idx="0"/>
    <cs:fillRef idx="0"/>
    <cs:effectRef idx="0"/>
    <cs:fontRef idx="minor">
      <a:schemeClr val="tx1"/>
    </cs:fontRef>
    <cs:spPr>
      <a:ln w="9525">
        <a:solidFill>
          <a:schemeClr val="lt1">
            <a:lumMod val="95000"/>
            <a:alpha val="54000"/>
          </a:schemeClr>
        </a:solidFill>
        <a:prstDash val="dash"/>
      </a:ln>
    </cs:spPr>
  </cs:dropLine>
  <cs:errorBar>
    <cs:lnRef idx="0"/>
    <cs:fillRef idx="0"/>
    <cs:effectRef idx="0"/>
    <cs:fontRef idx="minor">
      <a:schemeClr val="tx1"/>
    </cs:fontRef>
    <cs:spPr>
      <a:ln w="9525" cap="flat" cmpd="sng" algn="ctr">
        <a:solidFill>
          <a:schemeClr val="lt1">
            <a:lumMod val="9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lt1">
            <a:lumMod val="95000"/>
            <a:alpha val="10000"/>
          </a:schemeClr>
        </a:solidFill>
        <a:round/>
      </a:ln>
    </cs:spPr>
  </cs:gridlineMajor>
  <cs:gridlineMinor>
    <cs:lnRef idx="0"/>
    <cs:fillRef idx="0"/>
    <cs:effectRef idx="0"/>
    <cs:fontRef idx="minor">
      <a:schemeClr val="tx1"/>
    </cs:fontRef>
    <cs:spPr>
      <a:ln>
        <a:solidFill>
          <a:schemeClr val="lt1">
            <a:lumMod val="95000"/>
            <a:alpha val="5000"/>
          </a:schemeClr>
        </a:solidFill>
      </a:ln>
    </cs:spPr>
  </cs:gridlineMinor>
  <cs:hiLoLine>
    <cs:lnRef idx="0"/>
    <cs:fillRef idx="0"/>
    <cs:effectRef idx="0"/>
    <cs:fontRef idx="minor">
      <a:schemeClr val="tx1"/>
    </cs:fontRef>
    <cs:spPr>
      <a:ln w="9525">
        <a:solidFill>
          <a:schemeClr val="lt1">
            <a:lumMod val="95000"/>
            <a:alpha val="54000"/>
          </a:schemeClr>
        </a:solidFill>
        <a:prstDash val="dash"/>
      </a:ln>
    </cs:spPr>
  </cs:hiLoLine>
  <cs:leaderLine>
    <cs:lnRef idx="0"/>
    <cs:fillRef idx="0"/>
    <cs:effectRef idx="0"/>
    <cs:fontRef idx="minor">
      <a:schemeClr val="tx1"/>
    </cs:fontRef>
    <cs:spPr>
      <a:ln w="9525">
        <a:solidFill>
          <a:schemeClr val="lt1">
            <a:lumMod val="95000"/>
            <a:alpha val="54000"/>
          </a:schemeClr>
        </a:solidFill>
      </a:ln>
    </cs:spPr>
  </cs:leaderLine>
  <cs:legend>
    <cs:lnRef idx="0"/>
    <cs:fillRef idx="0"/>
    <cs:effectRef idx="0"/>
    <cs:fontRef idx="minor">
      <a:schemeClr val="lt1">
        <a:lumMod val="85000"/>
      </a:schemeClr>
    </cs:fontRef>
    <cs:defRPr sz="1197" kern="1200"/>
  </cs:legend>
  <cs:plotArea>
    <cs:lnRef idx="0"/>
    <cs:fillRef idx="0"/>
    <cs:effectRef idx="0"/>
    <cs:fontRef idx="minor">
      <a:schemeClr val="tx1"/>
    </cs:fontRef>
  </cs:plotArea>
  <cs:plotArea3D>
    <cs:lnRef idx="0"/>
    <cs:fillRef idx="0"/>
    <cs:effectRef idx="0"/>
    <cs:fontRef idx="minor">
      <a:schemeClr val="tx1"/>
    </cs:fontRef>
  </cs:plotArea3D>
  <cs:seriesAxis>
    <cs:lnRef idx="0"/>
    <cs:fillRef idx="0"/>
    <cs:effectRef idx="0"/>
    <cs:fontRef idx="minor">
      <a:schemeClr val="lt1">
        <a:lumMod val="85000"/>
      </a:schemeClr>
    </cs:fontRef>
    <cs:spPr>
      <a:ln w="12700" cap="flat" cmpd="sng" algn="ctr">
        <a:solidFill>
          <a:schemeClr val="lt1">
            <a:lumMod val="95000"/>
            <a:alpha val="54000"/>
          </a:schemeClr>
        </a:solidFill>
        <a:round/>
      </a:ln>
    </cs:spPr>
    <cs:defRPr sz="1197" kern="1200"/>
  </cs:seriesAxis>
  <cs:seriesLine>
    <cs:lnRef idx="0"/>
    <cs:fillRef idx="0"/>
    <cs:effectRef idx="0"/>
    <cs:fontRef idx="minor">
      <a:schemeClr val="lt1"/>
    </cs:fontRef>
    <cs:spPr>
      <a:ln w="9525" cap="flat" cmpd="sng" algn="ctr">
        <a:solidFill>
          <a:schemeClr val="lt1">
            <a:lumMod val="95000"/>
            <a:alpha val="54000"/>
          </a:schemeClr>
        </a:solidFill>
        <a:round/>
      </a:ln>
    </cs:spPr>
  </cs:seriesLine>
  <cs:title>
    <cs:lnRef idx="0"/>
    <cs:fillRef idx="0"/>
    <cs:effectRef idx="0"/>
    <cs:fontRef idx="minor">
      <a:schemeClr val="lt1">
        <a:lumMod val="95000"/>
      </a:schemeClr>
    </cs:fontRef>
    <cs:defRPr sz="2128" b="1" kern="1200" spc="100" baseline="0">
      <a:effectLst>
        <a:outerShdw blurRad="50800" dist="38100" dir="5400000" algn="t" rotWithShape="0">
          <a:prstClr val="black">
            <a:alpha val="40000"/>
          </a:prstClr>
        </a:outerShdw>
      </a:effectLst>
    </cs:defRPr>
  </cs:title>
  <cs:trendline>
    <cs:lnRef idx="0">
      <cs:styleClr val="auto"/>
    </cs:lnRef>
    <cs:fillRef idx="0"/>
    <cs:effectRef idx="0"/>
    <cs:fontRef idx="minor">
      <a:schemeClr val="tx1"/>
    </cs:fontRef>
    <cs:spPr>
      <a:ln w="19050" cap="rnd">
        <a:solidFill>
          <a:schemeClr val="phClr"/>
        </a:solidFill>
      </a:ln>
    </cs:spPr>
  </cs:trendline>
  <cs:trendlineLabel>
    <cs:lnRef idx="0"/>
    <cs:fillRef idx="0"/>
    <cs:effectRef idx="0"/>
    <cs:fontRef idx="minor">
      <a:schemeClr val="lt1">
        <a:lumMod val="85000"/>
      </a:schemeClr>
    </cs:fontRef>
    <cs:defRPr sz="1197" kern="1200"/>
  </cs:trendlineLabel>
  <cs:upBar>
    <cs:lnRef idx="0"/>
    <cs:fillRef idx="0"/>
    <cs:effectRef idx="0"/>
    <cs:fontRef idx="minor">
      <a:schemeClr val="tx1"/>
    </cs:fontRef>
    <cs:spPr>
      <a:solidFill>
        <a:schemeClr val="lt1"/>
      </a:solidFill>
      <a:ln w="9525">
        <a:solidFill>
          <a:schemeClr val="lt1">
            <a:lumMod val="95000"/>
            <a:alpha val="54000"/>
          </a:schemeClr>
        </a:solidFill>
      </a:ln>
    </cs:spPr>
  </cs:upBar>
  <cs:valueAxis>
    <cs:lnRef idx="0"/>
    <cs:fillRef idx="0"/>
    <cs:effectRef idx="0"/>
    <cs:fontRef idx="minor">
      <a:schemeClr val="lt1">
        <a:lumMod val="85000"/>
      </a:schemeClr>
    </cs:fontRef>
    <cs:defRPr sz="1197" kern="1200"/>
  </cs:valueAxis>
  <cs:wall>
    <cs:lnRef idx="0"/>
    <cs:fillRef idx="0"/>
    <cs:effectRef idx="0"/>
    <cs:fontRef idx="minor">
      <a:schemeClr val="tx1"/>
    </cs:fontRef>
  </cs:wall>
</cs:chartStyle>
</file>

<file path=ppt/media/hdphoto1.wdp>
</file>

<file path=ppt/media/image1.png>
</file>

<file path=ppt/media/image10.png>
</file>

<file path=ppt/media/image11.svg>
</file>

<file path=ppt/media/image12.png>
</file>

<file path=ppt/media/image13.svg>
</file>

<file path=ppt/media/image14.jpeg>
</file>

<file path=ppt/media/image2.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D13025-8E71-457D-834F-161862E25A57}" type="datetimeFigureOut">
              <a:rPr lang="en-IN" smtClean="0"/>
              <a:t>06-02-2025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2CD30F-B95E-4EC4-9FE6-EE7CBB150818}" type="slidenum">
              <a:rPr lang="en-IN" smtClean="0"/>
              <a:t>‹#›</a:t>
            </a:fld>
            <a:endParaRPr lang="en-IN"/>
          </a:p>
        </p:txBody>
      </p:sp>
    </p:spTree>
    <p:extLst>
      <p:ext uri="{BB962C8B-B14F-4D97-AF65-F5344CB8AC3E}">
        <p14:creationId xmlns:p14="http://schemas.microsoft.com/office/powerpoint/2010/main" val="4234067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EF2CD30F-B95E-4EC4-9FE6-EE7CBB150818}" type="slidenum">
              <a:rPr lang="en-IN" smtClean="0"/>
              <a:t>2</a:t>
            </a:fld>
            <a:endParaRPr lang="en-IN"/>
          </a:p>
        </p:txBody>
      </p:sp>
    </p:spTree>
    <p:extLst>
      <p:ext uri="{BB962C8B-B14F-4D97-AF65-F5344CB8AC3E}">
        <p14:creationId xmlns:p14="http://schemas.microsoft.com/office/powerpoint/2010/main" val="12757025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EF69E-67F0-4BDC-4404-B20886CEC2C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480E1E0-0EBC-451B-B095-11778E1A2E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DF7E038-0937-2C80-8986-FCE30E711ECF}"/>
              </a:ext>
            </a:extLst>
          </p:cNvPr>
          <p:cNvSpPr>
            <a:spLocks noGrp="1"/>
          </p:cNvSpPr>
          <p:nvPr>
            <p:ph type="dt" sz="half" idx="10"/>
          </p:nvPr>
        </p:nvSpPr>
        <p:spPr/>
        <p:txBody>
          <a:bodyPr/>
          <a:lstStyle/>
          <a:p>
            <a:fld id="{74A5BAF8-BCFB-48FD-B3BC-B63D98B79EF1}" type="datetimeFigureOut">
              <a:rPr lang="en-IN" smtClean="0"/>
              <a:t>06-02-2025</a:t>
            </a:fld>
            <a:endParaRPr lang="en-IN"/>
          </a:p>
        </p:txBody>
      </p:sp>
      <p:sp>
        <p:nvSpPr>
          <p:cNvPr id="5" name="Footer Placeholder 4">
            <a:extLst>
              <a:ext uri="{FF2B5EF4-FFF2-40B4-BE49-F238E27FC236}">
                <a16:creationId xmlns:a16="http://schemas.microsoft.com/office/drawing/2014/main" id="{49FBDD7C-4164-8A36-7D62-8D6438C91D9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4D8F10B-81C7-E1A6-6EB3-BA86D5842C6B}"/>
              </a:ext>
            </a:extLst>
          </p:cNvPr>
          <p:cNvSpPr>
            <a:spLocks noGrp="1"/>
          </p:cNvSpPr>
          <p:nvPr>
            <p:ph type="sldNum" sz="quarter" idx="12"/>
          </p:nvPr>
        </p:nvSpPr>
        <p:spPr/>
        <p:txBody>
          <a:bodyPr/>
          <a:lstStyle/>
          <a:p>
            <a:fld id="{BDEBB8F0-8F29-4EA8-8AFC-170B2C8068DC}" type="slidenum">
              <a:rPr lang="en-IN" smtClean="0"/>
              <a:t>‹#›</a:t>
            </a:fld>
            <a:endParaRPr lang="en-IN"/>
          </a:p>
        </p:txBody>
      </p:sp>
    </p:spTree>
    <p:extLst>
      <p:ext uri="{BB962C8B-B14F-4D97-AF65-F5344CB8AC3E}">
        <p14:creationId xmlns:p14="http://schemas.microsoft.com/office/powerpoint/2010/main" val="36190095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C68B04-87B2-C7A5-9E67-1911C4667390}"/>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B47D879-B6D8-D7AA-A2BB-80F8A456396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CF7A44C-4CAC-B2DF-F1A3-F3FC4FDC9444}"/>
              </a:ext>
            </a:extLst>
          </p:cNvPr>
          <p:cNvSpPr>
            <a:spLocks noGrp="1"/>
          </p:cNvSpPr>
          <p:nvPr>
            <p:ph type="dt" sz="half" idx="10"/>
          </p:nvPr>
        </p:nvSpPr>
        <p:spPr/>
        <p:txBody>
          <a:bodyPr/>
          <a:lstStyle/>
          <a:p>
            <a:fld id="{74A5BAF8-BCFB-48FD-B3BC-B63D98B79EF1}" type="datetimeFigureOut">
              <a:rPr lang="en-IN" smtClean="0"/>
              <a:t>06-02-2025</a:t>
            </a:fld>
            <a:endParaRPr lang="en-IN"/>
          </a:p>
        </p:txBody>
      </p:sp>
      <p:sp>
        <p:nvSpPr>
          <p:cNvPr id="5" name="Footer Placeholder 4">
            <a:extLst>
              <a:ext uri="{FF2B5EF4-FFF2-40B4-BE49-F238E27FC236}">
                <a16:creationId xmlns:a16="http://schemas.microsoft.com/office/drawing/2014/main" id="{DBD5123D-2903-EAD5-E175-C34DB27D72C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C55FC21-1C3B-83E4-925C-90BC409EF77A}"/>
              </a:ext>
            </a:extLst>
          </p:cNvPr>
          <p:cNvSpPr>
            <a:spLocks noGrp="1"/>
          </p:cNvSpPr>
          <p:nvPr>
            <p:ph type="sldNum" sz="quarter" idx="12"/>
          </p:nvPr>
        </p:nvSpPr>
        <p:spPr/>
        <p:txBody>
          <a:bodyPr/>
          <a:lstStyle/>
          <a:p>
            <a:fld id="{BDEBB8F0-8F29-4EA8-8AFC-170B2C8068DC}" type="slidenum">
              <a:rPr lang="en-IN" smtClean="0"/>
              <a:t>‹#›</a:t>
            </a:fld>
            <a:endParaRPr lang="en-IN"/>
          </a:p>
        </p:txBody>
      </p:sp>
    </p:spTree>
    <p:extLst>
      <p:ext uri="{BB962C8B-B14F-4D97-AF65-F5344CB8AC3E}">
        <p14:creationId xmlns:p14="http://schemas.microsoft.com/office/powerpoint/2010/main" val="7569727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0BD2AE-CC0B-C1B3-7F94-6643633D6C6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46E42169-2180-B8A1-D035-8CB30AD9589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CF51DC1-F73D-ACCD-DAA3-BF8AB68E373E}"/>
              </a:ext>
            </a:extLst>
          </p:cNvPr>
          <p:cNvSpPr>
            <a:spLocks noGrp="1"/>
          </p:cNvSpPr>
          <p:nvPr>
            <p:ph type="dt" sz="half" idx="10"/>
          </p:nvPr>
        </p:nvSpPr>
        <p:spPr/>
        <p:txBody>
          <a:bodyPr/>
          <a:lstStyle/>
          <a:p>
            <a:fld id="{74A5BAF8-BCFB-48FD-B3BC-B63D98B79EF1}" type="datetimeFigureOut">
              <a:rPr lang="en-IN" smtClean="0"/>
              <a:t>06-02-2025</a:t>
            </a:fld>
            <a:endParaRPr lang="en-IN"/>
          </a:p>
        </p:txBody>
      </p:sp>
      <p:sp>
        <p:nvSpPr>
          <p:cNvPr id="5" name="Footer Placeholder 4">
            <a:extLst>
              <a:ext uri="{FF2B5EF4-FFF2-40B4-BE49-F238E27FC236}">
                <a16:creationId xmlns:a16="http://schemas.microsoft.com/office/drawing/2014/main" id="{293EB0C9-ED15-2675-8F12-CB9744100C3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F46A8F5-4C2A-079E-9AE0-F0CC443B39BB}"/>
              </a:ext>
            </a:extLst>
          </p:cNvPr>
          <p:cNvSpPr>
            <a:spLocks noGrp="1"/>
          </p:cNvSpPr>
          <p:nvPr>
            <p:ph type="sldNum" sz="quarter" idx="12"/>
          </p:nvPr>
        </p:nvSpPr>
        <p:spPr/>
        <p:txBody>
          <a:bodyPr/>
          <a:lstStyle/>
          <a:p>
            <a:fld id="{BDEBB8F0-8F29-4EA8-8AFC-170B2C8068DC}" type="slidenum">
              <a:rPr lang="en-IN" smtClean="0"/>
              <a:t>‹#›</a:t>
            </a:fld>
            <a:endParaRPr lang="en-IN"/>
          </a:p>
        </p:txBody>
      </p:sp>
    </p:spTree>
    <p:extLst>
      <p:ext uri="{BB962C8B-B14F-4D97-AF65-F5344CB8AC3E}">
        <p14:creationId xmlns:p14="http://schemas.microsoft.com/office/powerpoint/2010/main" val="1752630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9C3EF-2A20-0877-7AB5-03F7DEA3F8C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DC32D8F-FB3E-10F1-3247-987E04B0F74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36857A3-4F88-F389-4D51-354455526F81}"/>
              </a:ext>
            </a:extLst>
          </p:cNvPr>
          <p:cNvSpPr>
            <a:spLocks noGrp="1"/>
          </p:cNvSpPr>
          <p:nvPr>
            <p:ph type="dt" sz="half" idx="10"/>
          </p:nvPr>
        </p:nvSpPr>
        <p:spPr/>
        <p:txBody>
          <a:bodyPr/>
          <a:lstStyle/>
          <a:p>
            <a:fld id="{74A5BAF8-BCFB-48FD-B3BC-B63D98B79EF1}" type="datetimeFigureOut">
              <a:rPr lang="en-IN" smtClean="0"/>
              <a:t>06-02-2025</a:t>
            </a:fld>
            <a:endParaRPr lang="en-IN"/>
          </a:p>
        </p:txBody>
      </p:sp>
      <p:sp>
        <p:nvSpPr>
          <p:cNvPr id="5" name="Footer Placeholder 4">
            <a:extLst>
              <a:ext uri="{FF2B5EF4-FFF2-40B4-BE49-F238E27FC236}">
                <a16:creationId xmlns:a16="http://schemas.microsoft.com/office/drawing/2014/main" id="{79281EB8-98AA-6413-9EF5-BD0A004F996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3CC3FEC-8792-9830-72C1-557F6F786B95}"/>
              </a:ext>
            </a:extLst>
          </p:cNvPr>
          <p:cNvSpPr>
            <a:spLocks noGrp="1"/>
          </p:cNvSpPr>
          <p:nvPr>
            <p:ph type="sldNum" sz="quarter" idx="12"/>
          </p:nvPr>
        </p:nvSpPr>
        <p:spPr/>
        <p:txBody>
          <a:bodyPr/>
          <a:lstStyle/>
          <a:p>
            <a:fld id="{BDEBB8F0-8F29-4EA8-8AFC-170B2C8068DC}" type="slidenum">
              <a:rPr lang="en-IN" smtClean="0"/>
              <a:t>‹#›</a:t>
            </a:fld>
            <a:endParaRPr lang="en-IN"/>
          </a:p>
        </p:txBody>
      </p:sp>
    </p:spTree>
    <p:extLst>
      <p:ext uri="{BB962C8B-B14F-4D97-AF65-F5344CB8AC3E}">
        <p14:creationId xmlns:p14="http://schemas.microsoft.com/office/powerpoint/2010/main" val="6610116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E8F4C-0934-AEB0-538E-FB5C4F8277A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FF64C00-AD14-F1B1-52CC-899BD8C7CEB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13772B-2872-3147-E4C4-6DBBED40FA64}"/>
              </a:ext>
            </a:extLst>
          </p:cNvPr>
          <p:cNvSpPr>
            <a:spLocks noGrp="1"/>
          </p:cNvSpPr>
          <p:nvPr>
            <p:ph type="dt" sz="half" idx="10"/>
          </p:nvPr>
        </p:nvSpPr>
        <p:spPr/>
        <p:txBody>
          <a:bodyPr/>
          <a:lstStyle/>
          <a:p>
            <a:fld id="{74A5BAF8-BCFB-48FD-B3BC-B63D98B79EF1}" type="datetimeFigureOut">
              <a:rPr lang="en-IN" smtClean="0"/>
              <a:t>06-02-2025</a:t>
            </a:fld>
            <a:endParaRPr lang="en-IN"/>
          </a:p>
        </p:txBody>
      </p:sp>
      <p:sp>
        <p:nvSpPr>
          <p:cNvPr id="5" name="Footer Placeholder 4">
            <a:extLst>
              <a:ext uri="{FF2B5EF4-FFF2-40B4-BE49-F238E27FC236}">
                <a16:creationId xmlns:a16="http://schemas.microsoft.com/office/drawing/2014/main" id="{ADEF0F37-C0EA-9D1C-4F1C-C99F6410CF8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24EFB3C-43D4-7BE6-CDCC-7E93D7B562C3}"/>
              </a:ext>
            </a:extLst>
          </p:cNvPr>
          <p:cNvSpPr>
            <a:spLocks noGrp="1"/>
          </p:cNvSpPr>
          <p:nvPr>
            <p:ph type="sldNum" sz="quarter" idx="12"/>
          </p:nvPr>
        </p:nvSpPr>
        <p:spPr/>
        <p:txBody>
          <a:bodyPr/>
          <a:lstStyle/>
          <a:p>
            <a:fld id="{BDEBB8F0-8F29-4EA8-8AFC-170B2C8068DC}" type="slidenum">
              <a:rPr lang="en-IN" smtClean="0"/>
              <a:t>‹#›</a:t>
            </a:fld>
            <a:endParaRPr lang="en-IN"/>
          </a:p>
        </p:txBody>
      </p:sp>
    </p:spTree>
    <p:extLst>
      <p:ext uri="{BB962C8B-B14F-4D97-AF65-F5344CB8AC3E}">
        <p14:creationId xmlns:p14="http://schemas.microsoft.com/office/powerpoint/2010/main" val="37209124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20F6D-B407-529D-4335-B720D801F6D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AAB1DC8-8BB6-A31A-12F5-147AD9E29F5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4D50FED6-0A9F-89F1-8826-375A9922237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BDE818F2-2A54-E757-1401-10761D23324B}"/>
              </a:ext>
            </a:extLst>
          </p:cNvPr>
          <p:cNvSpPr>
            <a:spLocks noGrp="1"/>
          </p:cNvSpPr>
          <p:nvPr>
            <p:ph type="dt" sz="half" idx="10"/>
          </p:nvPr>
        </p:nvSpPr>
        <p:spPr/>
        <p:txBody>
          <a:bodyPr/>
          <a:lstStyle/>
          <a:p>
            <a:fld id="{74A5BAF8-BCFB-48FD-B3BC-B63D98B79EF1}" type="datetimeFigureOut">
              <a:rPr lang="en-IN" smtClean="0"/>
              <a:t>06-02-2025</a:t>
            </a:fld>
            <a:endParaRPr lang="en-IN"/>
          </a:p>
        </p:txBody>
      </p:sp>
      <p:sp>
        <p:nvSpPr>
          <p:cNvPr id="6" name="Footer Placeholder 5">
            <a:extLst>
              <a:ext uri="{FF2B5EF4-FFF2-40B4-BE49-F238E27FC236}">
                <a16:creationId xmlns:a16="http://schemas.microsoft.com/office/drawing/2014/main" id="{86C14148-82C6-E445-1C03-2D4096E880C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DD2893F-5C13-2195-B623-6178DF1187DC}"/>
              </a:ext>
            </a:extLst>
          </p:cNvPr>
          <p:cNvSpPr>
            <a:spLocks noGrp="1"/>
          </p:cNvSpPr>
          <p:nvPr>
            <p:ph type="sldNum" sz="quarter" idx="12"/>
          </p:nvPr>
        </p:nvSpPr>
        <p:spPr/>
        <p:txBody>
          <a:bodyPr/>
          <a:lstStyle/>
          <a:p>
            <a:fld id="{BDEBB8F0-8F29-4EA8-8AFC-170B2C8068DC}" type="slidenum">
              <a:rPr lang="en-IN" smtClean="0"/>
              <a:t>‹#›</a:t>
            </a:fld>
            <a:endParaRPr lang="en-IN"/>
          </a:p>
        </p:txBody>
      </p:sp>
    </p:spTree>
    <p:extLst>
      <p:ext uri="{BB962C8B-B14F-4D97-AF65-F5344CB8AC3E}">
        <p14:creationId xmlns:p14="http://schemas.microsoft.com/office/powerpoint/2010/main" val="4249398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95723-69DD-CE10-8BF8-E4EFD29CDB4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67708BAE-1445-BAC9-1FAF-003484B3F52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CB75A2-97C9-DEAF-D6EF-BC4EC802C6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E9A909B-6DE0-C598-4824-FD1D163F69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496E587-B967-C11F-BDFA-32E584A510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EC4AEF95-B631-187C-69E1-BFDF3016A731}"/>
              </a:ext>
            </a:extLst>
          </p:cNvPr>
          <p:cNvSpPr>
            <a:spLocks noGrp="1"/>
          </p:cNvSpPr>
          <p:nvPr>
            <p:ph type="dt" sz="half" idx="10"/>
          </p:nvPr>
        </p:nvSpPr>
        <p:spPr/>
        <p:txBody>
          <a:bodyPr/>
          <a:lstStyle/>
          <a:p>
            <a:fld id="{74A5BAF8-BCFB-48FD-B3BC-B63D98B79EF1}" type="datetimeFigureOut">
              <a:rPr lang="en-IN" smtClean="0"/>
              <a:t>06-02-2025</a:t>
            </a:fld>
            <a:endParaRPr lang="en-IN"/>
          </a:p>
        </p:txBody>
      </p:sp>
      <p:sp>
        <p:nvSpPr>
          <p:cNvPr id="8" name="Footer Placeholder 7">
            <a:extLst>
              <a:ext uri="{FF2B5EF4-FFF2-40B4-BE49-F238E27FC236}">
                <a16:creationId xmlns:a16="http://schemas.microsoft.com/office/drawing/2014/main" id="{A942F321-8397-F171-8A06-E0639046F3B3}"/>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38F38EC-AFF6-6F56-C942-0835C0A1243B}"/>
              </a:ext>
            </a:extLst>
          </p:cNvPr>
          <p:cNvSpPr>
            <a:spLocks noGrp="1"/>
          </p:cNvSpPr>
          <p:nvPr>
            <p:ph type="sldNum" sz="quarter" idx="12"/>
          </p:nvPr>
        </p:nvSpPr>
        <p:spPr/>
        <p:txBody>
          <a:bodyPr/>
          <a:lstStyle/>
          <a:p>
            <a:fld id="{BDEBB8F0-8F29-4EA8-8AFC-170B2C8068DC}" type="slidenum">
              <a:rPr lang="en-IN" smtClean="0"/>
              <a:t>‹#›</a:t>
            </a:fld>
            <a:endParaRPr lang="en-IN"/>
          </a:p>
        </p:txBody>
      </p:sp>
    </p:spTree>
    <p:extLst>
      <p:ext uri="{BB962C8B-B14F-4D97-AF65-F5344CB8AC3E}">
        <p14:creationId xmlns:p14="http://schemas.microsoft.com/office/powerpoint/2010/main" val="30911995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00D92D-67B8-5A36-A6DE-63AF7A0A7549}"/>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8604BC9-FE11-5345-81E1-AA8913C36086}"/>
              </a:ext>
            </a:extLst>
          </p:cNvPr>
          <p:cNvSpPr>
            <a:spLocks noGrp="1"/>
          </p:cNvSpPr>
          <p:nvPr>
            <p:ph type="dt" sz="half" idx="10"/>
          </p:nvPr>
        </p:nvSpPr>
        <p:spPr/>
        <p:txBody>
          <a:bodyPr/>
          <a:lstStyle/>
          <a:p>
            <a:fld id="{74A5BAF8-BCFB-48FD-B3BC-B63D98B79EF1}" type="datetimeFigureOut">
              <a:rPr lang="en-IN" smtClean="0"/>
              <a:t>06-02-2025</a:t>
            </a:fld>
            <a:endParaRPr lang="en-IN"/>
          </a:p>
        </p:txBody>
      </p:sp>
      <p:sp>
        <p:nvSpPr>
          <p:cNvPr id="4" name="Footer Placeholder 3">
            <a:extLst>
              <a:ext uri="{FF2B5EF4-FFF2-40B4-BE49-F238E27FC236}">
                <a16:creationId xmlns:a16="http://schemas.microsoft.com/office/drawing/2014/main" id="{18F2E2BD-CDA7-A5A6-E0BB-2EA9CE67968A}"/>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4BB4A29C-14BE-C1B7-8539-600678663234}"/>
              </a:ext>
            </a:extLst>
          </p:cNvPr>
          <p:cNvSpPr>
            <a:spLocks noGrp="1"/>
          </p:cNvSpPr>
          <p:nvPr>
            <p:ph type="sldNum" sz="quarter" idx="12"/>
          </p:nvPr>
        </p:nvSpPr>
        <p:spPr/>
        <p:txBody>
          <a:bodyPr/>
          <a:lstStyle/>
          <a:p>
            <a:fld id="{BDEBB8F0-8F29-4EA8-8AFC-170B2C8068DC}" type="slidenum">
              <a:rPr lang="en-IN" smtClean="0"/>
              <a:t>‹#›</a:t>
            </a:fld>
            <a:endParaRPr lang="en-IN"/>
          </a:p>
        </p:txBody>
      </p:sp>
    </p:spTree>
    <p:extLst>
      <p:ext uri="{BB962C8B-B14F-4D97-AF65-F5344CB8AC3E}">
        <p14:creationId xmlns:p14="http://schemas.microsoft.com/office/powerpoint/2010/main" val="928280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4BD8C1D-C639-1336-349E-3C9F991DA924}"/>
              </a:ext>
            </a:extLst>
          </p:cNvPr>
          <p:cNvSpPr>
            <a:spLocks noGrp="1"/>
          </p:cNvSpPr>
          <p:nvPr>
            <p:ph type="dt" sz="half" idx="10"/>
          </p:nvPr>
        </p:nvSpPr>
        <p:spPr/>
        <p:txBody>
          <a:bodyPr/>
          <a:lstStyle/>
          <a:p>
            <a:fld id="{74A5BAF8-BCFB-48FD-B3BC-B63D98B79EF1}" type="datetimeFigureOut">
              <a:rPr lang="en-IN" smtClean="0"/>
              <a:t>06-02-2025</a:t>
            </a:fld>
            <a:endParaRPr lang="en-IN"/>
          </a:p>
        </p:txBody>
      </p:sp>
      <p:sp>
        <p:nvSpPr>
          <p:cNvPr id="3" name="Footer Placeholder 2">
            <a:extLst>
              <a:ext uri="{FF2B5EF4-FFF2-40B4-BE49-F238E27FC236}">
                <a16:creationId xmlns:a16="http://schemas.microsoft.com/office/drawing/2014/main" id="{A5756292-C9E2-C450-4D42-462374E82F39}"/>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16EA754-10B5-E5E3-03DE-0B46373C2C31}"/>
              </a:ext>
            </a:extLst>
          </p:cNvPr>
          <p:cNvSpPr>
            <a:spLocks noGrp="1"/>
          </p:cNvSpPr>
          <p:nvPr>
            <p:ph type="sldNum" sz="quarter" idx="12"/>
          </p:nvPr>
        </p:nvSpPr>
        <p:spPr/>
        <p:txBody>
          <a:bodyPr/>
          <a:lstStyle/>
          <a:p>
            <a:fld id="{BDEBB8F0-8F29-4EA8-8AFC-170B2C8068DC}" type="slidenum">
              <a:rPr lang="en-IN" smtClean="0"/>
              <a:t>‹#›</a:t>
            </a:fld>
            <a:endParaRPr lang="en-IN"/>
          </a:p>
        </p:txBody>
      </p:sp>
    </p:spTree>
    <p:extLst>
      <p:ext uri="{BB962C8B-B14F-4D97-AF65-F5344CB8AC3E}">
        <p14:creationId xmlns:p14="http://schemas.microsoft.com/office/powerpoint/2010/main" val="22021703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C16EE-5B39-159B-8E67-C681632BCB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D110317-8A9F-C8E6-0AC6-89068840BFD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531025AA-84DD-2815-A556-2D986B757F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E8D2487-1837-5A2A-2EDB-EC2C7229AE7A}"/>
              </a:ext>
            </a:extLst>
          </p:cNvPr>
          <p:cNvSpPr>
            <a:spLocks noGrp="1"/>
          </p:cNvSpPr>
          <p:nvPr>
            <p:ph type="dt" sz="half" idx="10"/>
          </p:nvPr>
        </p:nvSpPr>
        <p:spPr/>
        <p:txBody>
          <a:bodyPr/>
          <a:lstStyle/>
          <a:p>
            <a:fld id="{74A5BAF8-BCFB-48FD-B3BC-B63D98B79EF1}" type="datetimeFigureOut">
              <a:rPr lang="en-IN" smtClean="0"/>
              <a:t>06-02-2025</a:t>
            </a:fld>
            <a:endParaRPr lang="en-IN"/>
          </a:p>
        </p:txBody>
      </p:sp>
      <p:sp>
        <p:nvSpPr>
          <p:cNvPr id="6" name="Footer Placeholder 5">
            <a:extLst>
              <a:ext uri="{FF2B5EF4-FFF2-40B4-BE49-F238E27FC236}">
                <a16:creationId xmlns:a16="http://schemas.microsoft.com/office/drawing/2014/main" id="{3366E506-5EFD-0583-CD03-AFD7F2A2D57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73C17AF-BA4B-547C-A636-A374D1F6032E}"/>
              </a:ext>
            </a:extLst>
          </p:cNvPr>
          <p:cNvSpPr>
            <a:spLocks noGrp="1"/>
          </p:cNvSpPr>
          <p:nvPr>
            <p:ph type="sldNum" sz="quarter" idx="12"/>
          </p:nvPr>
        </p:nvSpPr>
        <p:spPr/>
        <p:txBody>
          <a:bodyPr/>
          <a:lstStyle/>
          <a:p>
            <a:fld id="{BDEBB8F0-8F29-4EA8-8AFC-170B2C8068DC}" type="slidenum">
              <a:rPr lang="en-IN" smtClean="0"/>
              <a:t>‹#›</a:t>
            </a:fld>
            <a:endParaRPr lang="en-IN"/>
          </a:p>
        </p:txBody>
      </p:sp>
    </p:spTree>
    <p:extLst>
      <p:ext uri="{BB962C8B-B14F-4D97-AF65-F5344CB8AC3E}">
        <p14:creationId xmlns:p14="http://schemas.microsoft.com/office/powerpoint/2010/main" val="11066514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4E959-F92A-7002-2D2E-90DD8404E42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002663C9-23BC-BC43-3464-2862342D0FD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B7CA490C-F1B7-65C3-60A1-57E2C4A45B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EC7F0F-2C3D-BF0E-C9C3-D7386B728472}"/>
              </a:ext>
            </a:extLst>
          </p:cNvPr>
          <p:cNvSpPr>
            <a:spLocks noGrp="1"/>
          </p:cNvSpPr>
          <p:nvPr>
            <p:ph type="dt" sz="half" idx="10"/>
          </p:nvPr>
        </p:nvSpPr>
        <p:spPr/>
        <p:txBody>
          <a:bodyPr/>
          <a:lstStyle/>
          <a:p>
            <a:fld id="{74A5BAF8-BCFB-48FD-B3BC-B63D98B79EF1}" type="datetimeFigureOut">
              <a:rPr lang="en-IN" smtClean="0"/>
              <a:t>06-02-2025</a:t>
            </a:fld>
            <a:endParaRPr lang="en-IN"/>
          </a:p>
        </p:txBody>
      </p:sp>
      <p:sp>
        <p:nvSpPr>
          <p:cNvPr id="6" name="Footer Placeholder 5">
            <a:extLst>
              <a:ext uri="{FF2B5EF4-FFF2-40B4-BE49-F238E27FC236}">
                <a16:creationId xmlns:a16="http://schemas.microsoft.com/office/drawing/2014/main" id="{97B0DE12-74A2-55A5-3A43-9E3E8BF2B1A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3748DE6-2A07-E1E7-3481-E860064A383C}"/>
              </a:ext>
            </a:extLst>
          </p:cNvPr>
          <p:cNvSpPr>
            <a:spLocks noGrp="1"/>
          </p:cNvSpPr>
          <p:nvPr>
            <p:ph type="sldNum" sz="quarter" idx="12"/>
          </p:nvPr>
        </p:nvSpPr>
        <p:spPr/>
        <p:txBody>
          <a:bodyPr/>
          <a:lstStyle/>
          <a:p>
            <a:fld id="{BDEBB8F0-8F29-4EA8-8AFC-170B2C8068DC}" type="slidenum">
              <a:rPr lang="en-IN" smtClean="0"/>
              <a:t>‹#›</a:t>
            </a:fld>
            <a:endParaRPr lang="en-IN"/>
          </a:p>
        </p:txBody>
      </p:sp>
    </p:spTree>
    <p:extLst>
      <p:ext uri="{BB962C8B-B14F-4D97-AF65-F5344CB8AC3E}">
        <p14:creationId xmlns:p14="http://schemas.microsoft.com/office/powerpoint/2010/main" val="26335563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E4151DA-F46E-F476-7E97-C070ADAED3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5F8EBFEC-891D-DE9F-F0DD-E54B42C6143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9993E5A-F388-A914-B6A1-C248057C2E8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A5BAF8-BCFB-48FD-B3BC-B63D98B79EF1}" type="datetimeFigureOut">
              <a:rPr lang="en-IN" smtClean="0"/>
              <a:t>06-02-2025</a:t>
            </a:fld>
            <a:endParaRPr lang="en-IN"/>
          </a:p>
        </p:txBody>
      </p:sp>
      <p:sp>
        <p:nvSpPr>
          <p:cNvPr id="5" name="Footer Placeholder 4">
            <a:extLst>
              <a:ext uri="{FF2B5EF4-FFF2-40B4-BE49-F238E27FC236}">
                <a16:creationId xmlns:a16="http://schemas.microsoft.com/office/drawing/2014/main" id="{FD719FF8-F5C5-B5B8-7E67-11320843CE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A321917B-0BA5-BC32-54AC-E46B1737C4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EBB8F0-8F29-4EA8-8AFC-170B2C8068DC}" type="slidenum">
              <a:rPr lang="en-IN" smtClean="0"/>
              <a:t>‹#›</a:t>
            </a:fld>
            <a:endParaRPr lang="en-IN"/>
          </a:p>
        </p:txBody>
      </p:sp>
    </p:spTree>
    <p:extLst>
      <p:ext uri="{BB962C8B-B14F-4D97-AF65-F5344CB8AC3E}">
        <p14:creationId xmlns:p14="http://schemas.microsoft.com/office/powerpoint/2010/main" val="4463523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svg"/><Relationship Id="rId7" Type="http://schemas.openxmlformats.org/officeDocument/2006/relationships/image" Target="../media/image9.sv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svg"/><Relationship Id="rId5" Type="http://schemas.openxmlformats.org/officeDocument/2006/relationships/image" Target="../media/image7.sv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svg"/></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chart" Target="../charts/chart5.xml"/><Relationship Id="rId5" Type="http://schemas.openxmlformats.org/officeDocument/2006/relationships/chart" Target="../charts/chart4.xml"/><Relationship Id="rId4" Type="http://schemas.openxmlformats.org/officeDocument/2006/relationships/chart" Target="../charts/chart3.xml"/></Relationships>
</file>

<file path=ppt/slides/_rels/slide6.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8D65C0AF-B3A8-2721-075A-A91792F7460C}"/>
              </a:ext>
            </a:extLst>
          </p:cNvPr>
          <p:cNvGrpSpPr/>
          <p:nvPr/>
        </p:nvGrpSpPr>
        <p:grpSpPr>
          <a:xfrm>
            <a:off x="-1" y="477520"/>
            <a:ext cx="12258099" cy="6380480"/>
            <a:chOff x="-1" y="477520"/>
            <a:chExt cx="12258099" cy="6380480"/>
          </a:xfrm>
        </p:grpSpPr>
        <p:grpSp>
          <p:nvGrpSpPr>
            <p:cNvPr id="9" name="Group 8">
              <a:extLst>
                <a:ext uri="{FF2B5EF4-FFF2-40B4-BE49-F238E27FC236}">
                  <a16:creationId xmlns:a16="http://schemas.microsoft.com/office/drawing/2014/main" id="{173BE823-35E6-FED1-A449-484569BC583C}"/>
                </a:ext>
              </a:extLst>
            </p:cNvPr>
            <p:cNvGrpSpPr/>
            <p:nvPr/>
          </p:nvGrpSpPr>
          <p:grpSpPr>
            <a:xfrm>
              <a:off x="-1" y="477520"/>
              <a:ext cx="10027922" cy="6380480"/>
              <a:chOff x="-1" y="477520"/>
              <a:chExt cx="10027922" cy="6380480"/>
            </a:xfrm>
          </p:grpSpPr>
          <p:grpSp>
            <p:nvGrpSpPr>
              <p:cNvPr id="5" name="Group 4">
                <a:extLst>
                  <a:ext uri="{FF2B5EF4-FFF2-40B4-BE49-F238E27FC236}">
                    <a16:creationId xmlns:a16="http://schemas.microsoft.com/office/drawing/2014/main" id="{9FE469C5-46EC-D63A-AD60-41A77B71B2A8}"/>
                  </a:ext>
                </a:extLst>
              </p:cNvPr>
              <p:cNvGrpSpPr/>
              <p:nvPr/>
            </p:nvGrpSpPr>
            <p:grpSpPr>
              <a:xfrm>
                <a:off x="0" y="477520"/>
                <a:ext cx="10027921" cy="5902960"/>
                <a:chOff x="-1" y="-106234"/>
                <a:chExt cx="11787120" cy="6858000"/>
              </a:xfrm>
            </p:grpSpPr>
            <p:pic>
              <p:nvPicPr>
                <p:cNvPr id="1026" name="Picture 2" descr="How to Rock Customer Engagement Like Spotify | Customer Service Blog from  HappyFox – Improve Customer Service &amp; Experience">
                  <a:extLst>
                    <a:ext uri="{FF2B5EF4-FFF2-40B4-BE49-F238E27FC236}">
                      <a16:creationId xmlns:a16="http://schemas.microsoft.com/office/drawing/2014/main" id="{A8DBD3FD-715F-3201-E624-53D3B57F0DC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330"/>
                <a:stretch/>
              </p:blipFill>
              <p:spPr bwMode="auto">
                <a:xfrm>
                  <a:off x="-1" y="-106234"/>
                  <a:ext cx="1178712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A18FDA1-03FB-035D-A0A2-9B43F9654C21}"/>
                    </a:ext>
                  </a:extLst>
                </p:cNvPr>
                <p:cNvSpPr/>
                <p:nvPr/>
              </p:nvSpPr>
              <p:spPr>
                <a:xfrm>
                  <a:off x="9123969" y="428364"/>
                  <a:ext cx="2153920" cy="136144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grpSp>
          <p:sp>
            <p:nvSpPr>
              <p:cNvPr id="8" name="Rectangle 7">
                <a:extLst>
                  <a:ext uri="{FF2B5EF4-FFF2-40B4-BE49-F238E27FC236}">
                    <a16:creationId xmlns:a16="http://schemas.microsoft.com/office/drawing/2014/main" id="{E99B9B95-4958-DED1-AFD0-F3CC6652A119}"/>
                  </a:ext>
                </a:extLst>
              </p:cNvPr>
              <p:cNvSpPr/>
              <p:nvPr/>
            </p:nvSpPr>
            <p:spPr>
              <a:xfrm>
                <a:off x="-1" y="6360160"/>
                <a:ext cx="7416801" cy="497840"/>
              </a:xfrm>
              <a:prstGeom prst="rect">
                <a:avLst/>
              </a:prstGeom>
              <a:solidFill>
                <a:srgbClr val="08DA7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pSp>
        <p:sp>
          <p:nvSpPr>
            <p:cNvPr id="10" name="TextBox 9">
              <a:extLst>
                <a:ext uri="{FF2B5EF4-FFF2-40B4-BE49-F238E27FC236}">
                  <a16:creationId xmlns:a16="http://schemas.microsoft.com/office/drawing/2014/main" id="{6032D31F-F1AD-53C0-052A-D4CDC6911257}"/>
                </a:ext>
              </a:extLst>
            </p:cNvPr>
            <p:cNvSpPr txBox="1"/>
            <p:nvPr/>
          </p:nvSpPr>
          <p:spPr>
            <a:xfrm>
              <a:off x="7000239" y="2637837"/>
              <a:ext cx="5257859" cy="1938992"/>
            </a:xfrm>
            <a:prstGeom prst="rect">
              <a:avLst/>
            </a:prstGeom>
            <a:noFill/>
          </p:spPr>
          <p:txBody>
            <a:bodyPr wrap="square" rtlCol="0">
              <a:spAutoFit/>
            </a:bodyPr>
            <a:lstStyle/>
            <a:p>
              <a:pPr algn="ctr"/>
              <a:r>
                <a:rPr lang="en-US" sz="4000" b="1" dirty="0">
                  <a:solidFill>
                    <a:srgbClr val="08DA73"/>
                  </a:solidFill>
                  <a:latin typeface="Bell MT" panose="02020503060305020303" pitchFamily="18" charset="0"/>
                </a:rPr>
                <a:t>Tune Trends: </a:t>
              </a:r>
            </a:p>
            <a:p>
              <a:pPr algn="ctr"/>
              <a:r>
                <a:rPr lang="en-US" sz="4000" b="1" dirty="0">
                  <a:solidFill>
                    <a:srgbClr val="08DA73"/>
                  </a:solidFill>
                  <a:latin typeface="Bell MT" panose="02020503060305020303" pitchFamily="18" charset="0"/>
                </a:rPr>
                <a:t>A Data-Driven Spotify Report</a:t>
              </a:r>
              <a:endParaRPr lang="en-IN" sz="4000" b="1" dirty="0">
                <a:solidFill>
                  <a:srgbClr val="08DA73"/>
                </a:solidFill>
                <a:latin typeface="Bell MT" panose="02020503060305020303" pitchFamily="18" charset="0"/>
              </a:endParaRPr>
            </a:p>
          </p:txBody>
        </p:sp>
        <p:sp>
          <p:nvSpPr>
            <p:cNvPr id="11" name="TextBox 10">
              <a:extLst>
                <a:ext uri="{FF2B5EF4-FFF2-40B4-BE49-F238E27FC236}">
                  <a16:creationId xmlns:a16="http://schemas.microsoft.com/office/drawing/2014/main" id="{7950E445-657E-90D9-94E6-E586C990F65C}"/>
                </a:ext>
              </a:extLst>
            </p:cNvPr>
            <p:cNvSpPr txBox="1"/>
            <p:nvPr/>
          </p:nvSpPr>
          <p:spPr>
            <a:xfrm>
              <a:off x="0" y="5995759"/>
              <a:ext cx="3595485" cy="769441"/>
            </a:xfrm>
            <a:prstGeom prst="rect">
              <a:avLst/>
            </a:prstGeom>
            <a:noFill/>
          </p:spPr>
          <p:txBody>
            <a:bodyPr wrap="square" rtlCol="0">
              <a:spAutoFit/>
            </a:bodyPr>
            <a:lstStyle/>
            <a:p>
              <a:pPr algn="ctr"/>
              <a:r>
                <a:rPr lang="en-IN" sz="2200" dirty="0">
                  <a:latin typeface="Bell MT" panose="02020503060305020303" pitchFamily="18" charset="0"/>
                </a:rPr>
                <a:t>Designed and Presented By</a:t>
              </a:r>
            </a:p>
            <a:p>
              <a:pPr algn="ctr"/>
              <a:r>
                <a:rPr lang="en-IN" sz="2200" dirty="0">
                  <a:latin typeface="Bell MT" panose="02020503060305020303" pitchFamily="18" charset="0"/>
                </a:rPr>
                <a:t>Mariam Erica John</a:t>
              </a:r>
            </a:p>
          </p:txBody>
        </p:sp>
      </p:grpSp>
    </p:spTree>
    <p:extLst>
      <p:ext uri="{BB962C8B-B14F-4D97-AF65-F5344CB8AC3E}">
        <p14:creationId xmlns:p14="http://schemas.microsoft.com/office/powerpoint/2010/main" val="1149144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
        <p:cNvGrpSpPr/>
        <p:nvPr/>
      </p:nvGrpSpPr>
      <p:grpSpPr>
        <a:xfrm>
          <a:off x="0" y="0"/>
          <a:ext cx="0" cy="0"/>
          <a:chOff x="0" y="0"/>
          <a:chExt cx="0" cy="0"/>
        </a:xfrm>
      </p:grpSpPr>
      <p:grpSp>
        <p:nvGrpSpPr>
          <p:cNvPr id="21" name="Group 20">
            <a:extLst>
              <a:ext uri="{FF2B5EF4-FFF2-40B4-BE49-F238E27FC236}">
                <a16:creationId xmlns:a16="http://schemas.microsoft.com/office/drawing/2014/main" id="{54BE420D-9878-7D8B-FBF0-3AB7A9F8ED42}"/>
              </a:ext>
            </a:extLst>
          </p:cNvPr>
          <p:cNvGrpSpPr/>
          <p:nvPr/>
        </p:nvGrpSpPr>
        <p:grpSpPr>
          <a:xfrm>
            <a:off x="0" y="0"/>
            <a:ext cx="12192000" cy="6858000"/>
            <a:chOff x="0" y="0"/>
            <a:chExt cx="12192000" cy="6858000"/>
          </a:xfrm>
        </p:grpSpPr>
        <p:sp>
          <p:nvSpPr>
            <p:cNvPr id="5" name="Rectangle 4">
              <a:extLst>
                <a:ext uri="{FF2B5EF4-FFF2-40B4-BE49-F238E27FC236}">
                  <a16:creationId xmlns:a16="http://schemas.microsoft.com/office/drawing/2014/main" id="{59C422F0-D142-8190-4FBB-C23CEB1337DC}"/>
                </a:ext>
              </a:extLst>
            </p:cNvPr>
            <p:cNvSpPr/>
            <p:nvPr/>
          </p:nvSpPr>
          <p:spPr>
            <a:xfrm>
              <a:off x="0" y="0"/>
              <a:ext cx="12192000" cy="6858000"/>
            </a:xfrm>
            <a:prstGeom prst="rect">
              <a:avLst/>
            </a:prstGeom>
            <a:solidFill>
              <a:schemeClr val="tx1">
                <a:alpha val="67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79BADAA9-C507-BA63-5E9A-E40434CE5F29}"/>
                </a:ext>
              </a:extLst>
            </p:cNvPr>
            <p:cNvSpPr txBox="1"/>
            <p:nvPr/>
          </p:nvSpPr>
          <p:spPr>
            <a:xfrm>
              <a:off x="833120" y="294640"/>
              <a:ext cx="10322560" cy="4093428"/>
            </a:xfrm>
            <a:prstGeom prst="rect">
              <a:avLst/>
            </a:prstGeom>
            <a:noFill/>
          </p:spPr>
          <p:txBody>
            <a:bodyPr wrap="square" rtlCol="0">
              <a:spAutoFit/>
            </a:bodyPr>
            <a:lstStyle/>
            <a:p>
              <a:pPr algn="ctr">
                <a:lnSpc>
                  <a:spcPct val="250000"/>
                </a:lnSpc>
              </a:pPr>
              <a:r>
                <a:rPr lang="en-US" sz="3200" b="1" dirty="0">
                  <a:solidFill>
                    <a:schemeClr val="bg1"/>
                  </a:solidFill>
                  <a:latin typeface="Bell MT" panose="02020503060305020303" pitchFamily="18" charset="0"/>
                </a:rPr>
                <a:t>Introduction</a:t>
              </a:r>
            </a:p>
            <a:p>
              <a:pPr algn="just"/>
              <a:r>
                <a:rPr lang="en-US" sz="2000" dirty="0">
                  <a:solidFill>
                    <a:schemeClr val="bg1"/>
                  </a:solidFill>
                  <a:latin typeface="Bell MT" panose="02020503060305020303" pitchFamily="18" charset="0"/>
                </a:rPr>
                <a:t>Music is more than just sound—it's a powerful expression of emotions, trends, and creativity. With the rise of digital streaming, platforms like Spotify generate vast amounts of data that reveal fascinating insights into musical preferences, artist popularity, and song characteristics. This report, </a:t>
              </a:r>
              <a:r>
                <a:rPr lang="en-US" sz="2000" b="1" dirty="0">
                  <a:solidFill>
                    <a:schemeClr val="bg1"/>
                  </a:solidFill>
                  <a:latin typeface="Bell MT" panose="02020503060305020303" pitchFamily="18" charset="0"/>
                </a:rPr>
                <a:t>Tune Trends: A Data-Driven Spotify Report</a:t>
              </a:r>
              <a:r>
                <a:rPr lang="en-US" sz="2000" dirty="0">
                  <a:solidFill>
                    <a:schemeClr val="bg1"/>
                  </a:solidFill>
                  <a:latin typeface="Bell MT" panose="02020503060305020303" pitchFamily="18" charset="0"/>
                </a:rPr>
                <a:t>, explores key metrics such as tempo, energy, danceability, and emotional valence to uncover patterns in the music landscape.</a:t>
              </a:r>
            </a:p>
            <a:p>
              <a:pPr algn="just"/>
              <a:r>
                <a:rPr lang="en-US" sz="2000" dirty="0">
                  <a:solidFill>
                    <a:schemeClr val="bg1"/>
                  </a:solidFill>
                  <a:latin typeface="Bell MT" panose="02020503060305020303" pitchFamily="18" charset="0"/>
                </a:rPr>
                <a:t>Through interactive visualizations and deep analytical insights, this report provides a comprehensive breakdown of song attributes, artist dominance, and the relationship between tempo and mood. Whether you're an artist, music enthusiast, or data analyst, this dashboard offers valuable knowledge about how music trends evolve and influence listeners worldwide.</a:t>
              </a:r>
            </a:p>
          </p:txBody>
        </p:sp>
        <p:grpSp>
          <p:nvGrpSpPr>
            <p:cNvPr id="20" name="Group 19">
              <a:extLst>
                <a:ext uri="{FF2B5EF4-FFF2-40B4-BE49-F238E27FC236}">
                  <a16:creationId xmlns:a16="http://schemas.microsoft.com/office/drawing/2014/main" id="{AA8B5105-AE5F-F568-F85D-04780F48FBD0}"/>
                </a:ext>
              </a:extLst>
            </p:cNvPr>
            <p:cNvGrpSpPr/>
            <p:nvPr/>
          </p:nvGrpSpPr>
          <p:grpSpPr>
            <a:xfrm>
              <a:off x="1833880" y="4856480"/>
              <a:ext cx="8524240" cy="1305560"/>
              <a:chOff x="1828800" y="4693920"/>
              <a:chExt cx="8524240" cy="1305560"/>
            </a:xfrm>
          </p:grpSpPr>
          <p:sp>
            <p:nvSpPr>
              <p:cNvPr id="8" name="Rectangle: Rounded Corners 7">
                <a:extLst>
                  <a:ext uri="{FF2B5EF4-FFF2-40B4-BE49-F238E27FC236}">
                    <a16:creationId xmlns:a16="http://schemas.microsoft.com/office/drawing/2014/main" id="{A056CBE9-3564-639C-601C-03758016A179}"/>
                  </a:ext>
                </a:extLst>
              </p:cNvPr>
              <p:cNvSpPr/>
              <p:nvPr/>
            </p:nvSpPr>
            <p:spPr>
              <a:xfrm>
                <a:off x="1828800" y="4765040"/>
                <a:ext cx="8524240" cy="111760"/>
              </a:xfrm>
              <a:prstGeom prst="roundRect">
                <a:avLst>
                  <a:gd name="adj" fmla="val 50000"/>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Rectangle: Rounded Corners 8">
                <a:extLst>
                  <a:ext uri="{FF2B5EF4-FFF2-40B4-BE49-F238E27FC236}">
                    <a16:creationId xmlns:a16="http://schemas.microsoft.com/office/drawing/2014/main" id="{B2025EC6-9DC4-00B6-D618-2A52F68C06AC}"/>
                  </a:ext>
                </a:extLst>
              </p:cNvPr>
              <p:cNvSpPr/>
              <p:nvPr/>
            </p:nvSpPr>
            <p:spPr>
              <a:xfrm>
                <a:off x="1838960" y="4765040"/>
                <a:ext cx="6477000" cy="111760"/>
              </a:xfrm>
              <a:prstGeom prst="roundRect">
                <a:avLst>
                  <a:gd name="adj" fmla="val 50000"/>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Oval 9">
                <a:extLst>
                  <a:ext uri="{FF2B5EF4-FFF2-40B4-BE49-F238E27FC236}">
                    <a16:creationId xmlns:a16="http://schemas.microsoft.com/office/drawing/2014/main" id="{808AC1CE-112A-32DF-A3B6-10C199287710}"/>
                  </a:ext>
                </a:extLst>
              </p:cNvPr>
              <p:cNvSpPr/>
              <p:nvPr/>
            </p:nvSpPr>
            <p:spPr>
              <a:xfrm>
                <a:off x="8237220" y="4693920"/>
                <a:ext cx="246380" cy="254000"/>
              </a:xfrm>
              <a:prstGeom prst="ellipse">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4" name="Freeform: Shape 13">
                <a:extLst>
                  <a:ext uri="{FF2B5EF4-FFF2-40B4-BE49-F238E27FC236}">
                    <a16:creationId xmlns:a16="http://schemas.microsoft.com/office/drawing/2014/main" id="{C1F46319-6D33-9803-B8A8-900174B08E7C}"/>
                  </a:ext>
                </a:extLst>
              </p:cNvPr>
              <p:cNvSpPr/>
              <p:nvPr/>
            </p:nvSpPr>
            <p:spPr>
              <a:xfrm>
                <a:off x="5643880" y="5115560"/>
                <a:ext cx="904240" cy="883920"/>
              </a:xfrm>
              <a:custGeom>
                <a:avLst/>
                <a:gdLst>
                  <a:gd name="connsiteX0" fmla="*/ 452120 w 904240"/>
                  <a:gd name="connsiteY0" fmla="*/ 0 h 883920"/>
                  <a:gd name="connsiteX1" fmla="*/ 904240 w 904240"/>
                  <a:gd name="connsiteY1" fmla="*/ 441960 h 883920"/>
                  <a:gd name="connsiteX2" fmla="*/ 452120 w 904240"/>
                  <a:gd name="connsiteY2" fmla="*/ 883920 h 883920"/>
                  <a:gd name="connsiteX3" fmla="*/ 0 w 904240"/>
                  <a:gd name="connsiteY3" fmla="*/ 441960 h 883920"/>
                  <a:gd name="connsiteX4" fmla="*/ 452120 w 904240"/>
                  <a:gd name="connsiteY4" fmla="*/ 0 h 883920"/>
                  <a:gd name="connsiteX5" fmla="*/ 284482 w 904240"/>
                  <a:gd name="connsiteY5" fmla="*/ 290999 h 883920"/>
                  <a:gd name="connsiteX6" fmla="*/ 284482 w 904240"/>
                  <a:gd name="connsiteY6" fmla="*/ 611773 h 883920"/>
                  <a:gd name="connsiteX7" fmla="*/ 386082 w 904240"/>
                  <a:gd name="connsiteY7" fmla="*/ 611773 h 883920"/>
                  <a:gd name="connsiteX8" fmla="*/ 386082 w 904240"/>
                  <a:gd name="connsiteY8" fmla="*/ 290999 h 883920"/>
                  <a:gd name="connsiteX9" fmla="*/ 284482 w 904240"/>
                  <a:gd name="connsiteY9" fmla="*/ 290999 h 883920"/>
                  <a:gd name="connsiteX10" fmla="*/ 510540 w 904240"/>
                  <a:gd name="connsiteY10" fmla="*/ 290999 h 883920"/>
                  <a:gd name="connsiteX11" fmla="*/ 510540 w 904240"/>
                  <a:gd name="connsiteY11" fmla="*/ 611773 h 883920"/>
                  <a:gd name="connsiteX12" fmla="*/ 612140 w 904240"/>
                  <a:gd name="connsiteY12" fmla="*/ 611773 h 883920"/>
                  <a:gd name="connsiteX13" fmla="*/ 612140 w 904240"/>
                  <a:gd name="connsiteY13" fmla="*/ 290999 h 883920"/>
                  <a:gd name="connsiteX14" fmla="*/ 510540 w 904240"/>
                  <a:gd name="connsiteY14" fmla="*/ 290999 h 883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04240" h="883920">
                    <a:moveTo>
                      <a:pt x="452120" y="0"/>
                    </a:moveTo>
                    <a:cubicBezTo>
                      <a:pt x="701819" y="0"/>
                      <a:pt x="904240" y="197872"/>
                      <a:pt x="904240" y="441960"/>
                    </a:cubicBezTo>
                    <a:cubicBezTo>
                      <a:pt x="904240" y="686048"/>
                      <a:pt x="701819" y="883920"/>
                      <a:pt x="452120" y="883920"/>
                    </a:cubicBezTo>
                    <a:cubicBezTo>
                      <a:pt x="202421" y="883920"/>
                      <a:pt x="0" y="686048"/>
                      <a:pt x="0" y="441960"/>
                    </a:cubicBezTo>
                    <a:cubicBezTo>
                      <a:pt x="0" y="197872"/>
                      <a:pt x="202421" y="0"/>
                      <a:pt x="452120" y="0"/>
                    </a:cubicBezTo>
                    <a:close/>
                    <a:moveTo>
                      <a:pt x="284482" y="290999"/>
                    </a:moveTo>
                    <a:lnTo>
                      <a:pt x="284482" y="611773"/>
                    </a:lnTo>
                    <a:lnTo>
                      <a:pt x="386082" y="611773"/>
                    </a:lnTo>
                    <a:lnTo>
                      <a:pt x="386082" y="290999"/>
                    </a:lnTo>
                    <a:lnTo>
                      <a:pt x="284482" y="290999"/>
                    </a:lnTo>
                    <a:close/>
                    <a:moveTo>
                      <a:pt x="510540" y="290999"/>
                    </a:moveTo>
                    <a:lnTo>
                      <a:pt x="510540" y="611773"/>
                    </a:lnTo>
                    <a:lnTo>
                      <a:pt x="612140" y="611773"/>
                    </a:lnTo>
                    <a:lnTo>
                      <a:pt x="612140" y="290999"/>
                    </a:lnTo>
                    <a:lnTo>
                      <a:pt x="510540" y="290999"/>
                    </a:lnTo>
                    <a:close/>
                  </a:path>
                </a:pathLst>
              </a:cu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pic>
            <p:nvPicPr>
              <p:cNvPr id="17" name="Picture 14" descr="Play Pause Button Vector Art, Icons, and Graphics for Free Download">
                <a:extLst>
                  <a:ext uri="{FF2B5EF4-FFF2-40B4-BE49-F238E27FC236}">
                    <a16:creationId xmlns:a16="http://schemas.microsoft.com/office/drawing/2014/main" id="{513A8117-4BA5-23F9-93A3-68BAF832F872}"/>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11695" b="90188" l="1894" r="17050">
                            <a14:foregroundMark x1="11927" y1="48724" x2="11927" y2="48724"/>
                            <a14:foregroundMark x1="11927" y1="48724" x2="12760" y2="51033"/>
                            <a14:foregroundMark x1="9271" y1="46873" x2="9271" y2="48724"/>
                            <a14:foregroundMark x1="9271" y1="48724" x2="9479" y2="51519"/>
                            <a14:backgroundMark x1="11510" y1="38396" x2="17083" y2="44836"/>
                            <a14:backgroundMark x1="10938" y1="38639" x2="6719" y2="49696"/>
                            <a14:backgroundMark x1="6719" y1="49696" x2="6771" y2="54921"/>
                            <a14:backgroundMark x1="6771" y1="54921" x2="10573" y2="59660"/>
                            <a14:backgroundMark x1="10573" y1="59660" x2="14948" y2="56015"/>
                            <a14:backgroundMark x1="14948" y1="56015" x2="15156" y2="54557"/>
                          </a14:backgroundRemoval>
                        </a14:imgEffect>
                      </a14:imgLayer>
                    </a14:imgProps>
                  </a:ext>
                  <a:ext uri="{28A0092B-C50C-407E-A947-70E740481C1C}">
                    <a14:useLocalDpi xmlns:a14="http://schemas.microsoft.com/office/drawing/2010/main" val="0"/>
                  </a:ext>
                </a:extLst>
              </a:blip>
              <a:srcRect l="5623" t="40731" r="84917" b="40800"/>
              <a:stretch/>
            </p:blipFill>
            <p:spPr bwMode="auto">
              <a:xfrm>
                <a:off x="4554220" y="5179196"/>
                <a:ext cx="904240" cy="756645"/>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4" descr="Play Pause Button Vector Art, Icons, and Graphics for Free Download">
                <a:extLst>
                  <a:ext uri="{FF2B5EF4-FFF2-40B4-BE49-F238E27FC236}">
                    <a16:creationId xmlns:a16="http://schemas.microsoft.com/office/drawing/2014/main" id="{A1A2CB27-ADFF-0728-B151-51894092D29D}"/>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backgroundRemoval t="11695" b="90188" l="1894" r="17050">
                            <a14:foregroundMark x1="11927" y1="48724" x2="11927" y2="48724"/>
                            <a14:foregroundMark x1="11927" y1="48724" x2="12760" y2="51033"/>
                            <a14:foregroundMark x1="9271" y1="46873" x2="9271" y2="48724"/>
                            <a14:foregroundMark x1="9271" y1="48724" x2="9479" y2="51519"/>
                            <a14:backgroundMark x1="11510" y1="38396" x2="17083" y2="44836"/>
                            <a14:backgroundMark x1="10938" y1="38639" x2="6719" y2="49696"/>
                            <a14:backgroundMark x1="6719" y1="49696" x2="6771" y2="54921"/>
                            <a14:backgroundMark x1="6771" y1="54921" x2="10573" y2="59660"/>
                            <a14:backgroundMark x1="10573" y1="59660" x2="14948" y2="56015"/>
                            <a14:backgroundMark x1="14948" y1="56015" x2="15156" y2="54557"/>
                          </a14:backgroundRemoval>
                        </a14:imgEffect>
                      </a14:imgLayer>
                    </a14:imgProps>
                  </a:ext>
                  <a:ext uri="{28A0092B-C50C-407E-A947-70E740481C1C}">
                    <a14:useLocalDpi xmlns:a14="http://schemas.microsoft.com/office/drawing/2010/main" val="0"/>
                  </a:ext>
                </a:extLst>
              </a:blip>
              <a:srcRect l="5623" t="40731" r="84917" b="40800"/>
              <a:stretch/>
            </p:blipFill>
            <p:spPr bwMode="auto">
              <a:xfrm flipH="1">
                <a:off x="6733540" y="5179197"/>
                <a:ext cx="904240" cy="756645"/>
              </a:xfrm>
              <a:prstGeom prst="rect">
                <a:avLst/>
              </a:prstGeom>
              <a:noFill/>
              <a:extLst>
                <a:ext uri="{909E8E84-426E-40DD-AFC4-6F175D3DCCD1}">
                  <a14:hiddenFill xmlns:a14="http://schemas.microsoft.com/office/drawing/2010/main">
                    <a:solidFill>
                      <a:srgbClr val="FFFFFF"/>
                    </a:solidFill>
                  </a14:hiddenFill>
                </a:ext>
              </a:extLst>
            </p:spPr>
          </p:pic>
        </p:grpSp>
      </p:grpSp>
    </p:spTree>
    <p:extLst>
      <p:ext uri="{BB962C8B-B14F-4D97-AF65-F5344CB8AC3E}">
        <p14:creationId xmlns:p14="http://schemas.microsoft.com/office/powerpoint/2010/main" val="334309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CCD314BA-F388-6C6A-B66A-623FDEA32C78}"/>
              </a:ext>
            </a:extLst>
          </p:cNvPr>
          <p:cNvSpPr/>
          <p:nvPr/>
        </p:nvSpPr>
        <p:spPr>
          <a:xfrm>
            <a:off x="764540" y="3429000"/>
            <a:ext cx="10662920" cy="142240"/>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6" name="Rectangle: Rounded Corners 5">
            <a:extLst>
              <a:ext uri="{FF2B5EF4-FFF2-40B4-BE49-F238E27FC236}">
                <a16:creationId xmlns:a16="http://schemas.microsoft.com/office/drawing/2014/main" id="{1F37554E-5344-E70C-2E8A-387577E304AB}"/>
              </a:ext>
            </a:extLst>
          </p:cNvPr>
          <p:cNvSpPr/>
          <p:nvPr/>
        </p:nvSpPr>
        <p:spPr>
          <a:xfrm rot="5400000">
            <a:off x="494768" y="3769892"/>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Rectangle: Rounded Corners 6">
            <a:extLst>
              <a:ext uri="{FF2B5EF4-FFF2-40B4-BE49-F238E27FC236}">
                <a16:creationId xmlns:a16="http://schemas.microsoft.com/office/drawing/2014/main" id="{AF6A6A35-D061-D847-8136-2614277FC16B}"/>
              </a:ext>
            </a:extLst>
          </p:cNvPr>
          <p:cNvSpPr/>
          <p:nvPr/>
        </p:nvSpPr>
        <p:spPr>
          <a:xfrm rot="5400000">
            <a:off x="2156995" y="3769892"/>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8" name="Rectangle: Rounded Corners 7">
            <a:extLst>
              <a:ext uri="{FF2B5EF4-FFF2-40B4-BE49-F238E27FC236}">
                <a16:creationId xmlns:a16="http://schemas.microsoft.com/office/drawing/2014/main" id="{8F4109F5-5169-F51E-7255-1706D1C087FB}"/>
              </a:ext>
            </a:extLst>
          </p:cNvPr>
          <p:cNvSpPr/>
          <p:nvPr/>
        </p:nvSpPr>
        <p:spPr>
          <a:xfrm rot="5400000">
            <a:off x="3999971" y="3769892"/>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9" name="Rectangle: Rounded Corners 8">
            <a:extLst>
              <a:ext uri="{FF2B5EF4-FFF2-40B4-BE49-F238E27FC236}">
                <a16:creationId xmlns:a16="http://schemas.microsoft.com/office/drawing/2014/main" id="{D7CE9DD5-07A1-2C22-BE03-233C5B5561C1}"/>
              </a:ext>
            </a:extLst>
          </p:cNvPr>
          <p:cNvSpPr/>
          <p:nvPr/>
        </p:nvSpPr>
        <p:spPr>
          <a:xfrm rot="5400000">
            <a:off x="5789787" y="3769892"/>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3FFFFA48-31A0-1DC0-65BC-4CA382617399}"/>
              </a:ext>
            </a:extLst>
          </p:cNvPr>
          <p:cNvSpPr/>
          <p:nvPr/>
        </p:nvSpPr>
        <p:spPr>
          <a:xfrm rot="5400000">
            <a:off x="7558340" y="3769892"/>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1" name="Rectangle: Rounded Corners 10">
            <a:extLst>
              <a:ext uri="{FF2B5EF4-FFF2-40B4-BE49-F238E27FC236}">
                <a16:creationId xmlns:a16="http://schemas.microsoft.com/office/drawing/2014/main" id="{8BB8BF82-75AC-24D5-02A1-4171E2F98816}"/>
              </a:ext>
            </a:extLst>
          </p:cNvPr>
          <p:cNvSpPr/>
          <p:nvPr/>
        </p:nvSpPr>
        <p:spPr>
          <a:xfrm rot="5400000">
            <a:off x="9358785" y="3769892"/>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2" name="Rectangle: Rounded Corners 11">
            <a:extLst>
              <a:ext uri="{FF2B5EF4-FFF2-40B4-BE49-F238E27FC236}">
                <a16:creationId xmlns:a16="http://schemas.microsoft.com/office/drawing/2014/main" id="{0AE6B4AE-902F-01AA-C21E-2B21807F896E}"/>
              </a:ext>
            </a:extLst>
          </p:cNvPr>
          <p:cNvSpPr/>
          <p:nvPr/>
        </p:nvSpPr>
        <p:spPr>
          <a:xfrm rot="5400000">
            <a:off x="11084805" y="3769892"/>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3" name="Rectangle: Rounded Corners 12">
            <a:extLst>
              <a:ext uri="{FF2B5EF4-FFF2-40B4-BE49-F238E27FC236}">
                <a16:creationId xmlns:a16="http://schemas.microsoft.com/office/drawing/2014/main" id="{06D7213F-A183-66B1-3E15-D177A88CAF2D}"/>
              </a:ext>
            </a:extLst>
          </p:cNvPr>
          <p:cNvSpPr/>
          <p:nvPr/>
        </p:nvSpPr>
        <p:spPr>
          <a:xfrm rot="5400000">
            <a:off x="1263856" y="3091829"/>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4" name="Rectangle: Rounded Corners 13">
            <a:extLst>
              <a:ext uri="{FF2B5EF4-FFF2-40B4-BE49-F238E27FC236}">
                <a16:creationId xmlns:a16="http://schemas.microsoft.com/office/drawing/2014/main" id="{72F93BD4-6977-8351-BDFD-166B20BC155C}"/>
              </a:ext>
            </a:extLst>
          </p:cNvPr>
          <p:cNvSpPr/>
          <p:nvPr/>
        </p:nvSpPr>
        <p:spPr>
          <a:xfrm rot="5400000">
            <a:off x="3043037" y="3091830"/>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5" name="Rectangle: Rounded Corners 14">
            <a:extLst>
              <a:ext uri="{FF2B5EF4-FFF2-40B4-BE49-F238E27FC236}">
                <a16:creationId xmlns:a16="http://schemas.microsoft.com/office/drawing/2014/main" id="{DD608E9B-5BD9-61CB-4CFA-04D3B0374B13}"/>
              </a:ext>
            </a:extLst>
          </p:cNvPr>
          <p:cNvSpPr/>
          <p:nvPr/>
        </p:nvSpPr>
        <p:spPr>
          <a:xfrm rot="5400000">
            <a:off x="4822218" y="3091831"/>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6" name="Rectangle: Rounded Corners 15">
            <a:extLst>
              <a:ext uri="{FF2B5EF4-FFF2-40B4-BE49-F238E27FC236}">
                <a16:creationId xmlns:a16="http://schemas.microsoft.com/office/drawing/2014/main" id="{93D4A9DE-566B-3DF9-2AC8-E44F7BED13B7}"/>
              </a:ext>
            </a:extLst>
          </p:cNvPr>
          <p:cNvSpPr/>
          <p:nvPr/>
        </p:nvSpPr>
        <p:spPr>
          <a:xfrm rot="5400000">
            <a:off x="6601399" y="3091832"/>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7" name="Rectangle: Rounded Corners 16">
            <a:extLst>
              <a:ext uri="{FF2B5EF4-FFF2-40B4-BE49-F238E27FC236}">
                <a16:creationId xmlns:a16="http://schemas.microsoft.com/office/drawing/2014/main" id="{4558CE11-4256-F4D6-752D-4F6459FBEF27}"/>
              </a:ext>
            </a:extLst>
          </p:cNvPr>
          <p:cNvSpPr/>
          <p:nvPr/>
        </p:nvSpPr>
        <p:spPr>
          <a:xfrm rot="5400000">
            <a:off x="8380580" y="3091833"/>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8" name="Rectangle: Rounded Corners 17">
            <a:extLst>
              <a:ext uri="{FF2B5EF4-FFF2-40B4-BE49-F238E27FC236}">
                <a16:creationId xmlns:a16="http://schemas.microsoft.com/office/drawing/2014/main" id="{466B06AC-2ED6-039D-77B6-157626F7D693}"/>
              </a:ext>
            </a:extLst>
          </p:cNvPr>
          <p:cNvSpPr/>
          <p:nvPr/>
        </p:nvSpPr>
        <p:spPr>
          <a:xfrm rot="5400000">
            <a:off x="10159761" y="3091834"/>
            <a:ext cx="606942" cy="67399"/>
          </a:xfrm>
          <a:prstGeom prst="roundRect">
            <a:avLst>
              <a:gd name="adj" fmla="val 50000"/>
            </a:avLst>
          </a:prstGeom>
          <a:solidFill>
            <a:srgbClr val="08DA73"/>
          </a:solidFill>
          <a:ln>
            <a:noFill/>
          </a:ln>
          <a:effectLst>
            <a:glow rad="508000">
              <a:srgbClr val="3DF711">
                <a:alpha val="49804"/>
              </a:srgbClr>
            </a:glow>
            <a:outerShdw blurRad="76200" dist="12700" dir="8100000" sy="-23000" kx="800400" algn="br" rotWithShape="0">
              <a:prstClr val="black">
                <a:alpha val="2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9" name="TextBox 18">
            <a:extLst>
              <a:ext uri="{FF2B5EF4-FFF2-40B4-BE49-F238E27FC236}">
                <a16:creationId xmlns:a16="http://schemas.microsoft.com/office/drawing/2014/main" id="{4AE8D595-9D51-515A-A042-BBD2E3D98E2E}"/>
              </a:ext>
            </a:extLst>
          </p:cNvPr>
          <p:cNvSpPr txBox="1"/>
          <p:nvPr/>
        </p:nvSpPr>
        <p:spPr>
          <a:xfrm>
            <a:off x="582167" y="4327030"/>
            <a:ext cx="648405" cy="400110"/>
          </a:xfrm>
          <a:prstGeom prst="rect">
            <a:avLst/>
          </a:prstGeom>
          <a:noFill/>
        </p:spPr>
        <p:txBody>
          <a:bodyPr wrap="square" rtlCol="0">
            <a:spAutoFit/>
          </a:bodyPr>
          <a:lstStyle/>
          <a:p>
            <a:r>
              <a:rPr lang="en-US" sz="2000" b="1" dirty="0">
                <a:solidFill>
                  <a:schemeClr val="bg1"/>
                </a:solidFill>
                <a:latin typeface="Bell MT" panose="02020503060305020303" pitchFamily="18" charset="0"/>
              </a:rPr>
              <a:t>ID</a:t>
            </a:r>
            <a:endParaRPr lang="en-IN" sz="2000" dirty="0"/>
          </a:p>
        </p:txBody>
      </p:sp>
      <p:sp>
        <p:nvSpPr>
          <p:cNvPr id="20" name="TextBox 19">
            <a:extLst>
              <a:ext uri="{FF2B5EF4-FFF2-40B4-BE49-F238E27FC236}">
                <a16:creationId xmlns:a16="http://schemas.microsoft.com/office/drawing/2014/main" id="{8EE4DEF0-13A0-AB3B-BBD8-BF928CDD416B}"/>
              </a:ext>
            </a:extLst>
          </p:cNvPr>
          <p:cNvSpPr txBox="1"/>
          <p:nvPr/>
        </p:nvSpPr>
        <p:spPr>
          <a:xfrm>
            <a:off x="2063636" y="4327030"/>
            <a:ext cx="1057786" cy="400110"/>
          </a:xfrm>
          <a:prstGeom prst="rect">
            <a:avLst/>
          </a:prstGeom>
          <a:noFill/>
        </p:spPr>
        <p:txBody>
          <a:bodyPr wrap="square" rtlCol="0">
            <a:spAutoFit/>
          </a:bodyPr>
          <a:lstStyle/>
          <a:p>
            <a:r>
              <a:rPr lang="en-US" sz="2000" b="1" dirty="0">
                <a:solidFill>
                  <a:schemeClr val="bg1"/>
                </a:solidFill>
                <a:latin typeface="Bell MT" panose="02020503060305020303" pitchFamily="18" charset="0"/>
              </a:rPr>
              <a:t>Name</a:t>
            </a:r>
            <a:endParaRPr lang="en-IN" sz="2000" dirty="0"/>
          </a:p>
        </p:txBody>
      </p:sp>
      <p:sp>
        <p:nvSpPr>
          <p:cNvPr id="21" name="TextBox 20">
            <a:extLst>
              <a:ext uri="{FF2B5EF4-FFF2-40B4-BE49-F238E27FC236}">
                <a16:creationId xmlns:a16="http://schemas.microsoft.com/office/drawing/2014/main" id="{A841D227-4F72-E431-B19A-BB64A6EAC4C2}"/>
              </a:ext>
            </a:extLst>
          </p:cNvPr>
          <p:cNvSpPr txBox="1"/>
          <p:nvPr/>
        </p:nvSpPr>
        <p:spPr>
          <a:xfrm>
            <a:off x="3954486" y="4327030"/>
            <a:ext cx="878039" cy="400110"/>
          </a:xfrm>
          <a:prstGeom prst="rect">
            <a:avLst/>
          </a:prstGeom>
          <a:noFill/>
        </p:spPr>
        <p:txBody>
          <a:bodyPr wrap="square" rtlCol="0">
            <a:spAutoFit/>
          </a:bodyPr>
          <a:lstStyle/>
          <a:p>
            <a:r>
              <a:rPr lang="en-US" sz="2000" b="1" dirty="0">
                <a:solidFill>
                  <a:schemeClr val="bg1"/>
                </a:solidFill>
                <a:latin typeface="Bell MT" panose="02020503060305020303" pitchFamily="18" charset="0"/>
              </a:rPr>
              <a:t>Artist</a:t>
            </a:r>
            <a:endParaRPr lang="en-IN" sz="2000" dirty="0"/>
          </a:p>
        </p:txBody>
      </p:sp>
      <p:sp>
        <p:nvSpPr>
          <p:cNvPr id="22" name="TextBox 21">
            <a:extLst>
              <a:ext uri="{FF2B5EF4-FFF2-40B4-BE49-F238E27FC236}">
                <a16:creationId xmlns:a16="http://schemas.microsoft.com/office/drawing/2014/main" id="{04CCAF6F-3091-4772-35CD-3C046DCC45D0}"/>
              </a:ext>
            </a:extLst>
          </p:cNvPr>
          <p:cNvSpPr txBox="1"/>
          <p:nvPr/>
        </p:nvSpPr>
        <p:spPr>
          <a:xfrm>
            <a:off x="5441299" y="4327030"/>
            <a:ext cx="1597455" cy="400110"/>
          </a:xfrm>
          <a:prstGeom prst="rect">
            <a:avLst/>
          </a:prstGeom>
          <a:noFill/>
        </p:spPr>
        <p:txBody>
          <a:bodyPr wrap="square" rtlCol="0">
            <a:spAutoFit/>
          </a:bodyPr>
          <a:lstStyle/>
          <a:p>
            <a:r>
              <a:rPr lang="en-US" sz="2000" b="1" dirty="0">
                <a:solidFill>
                  <a:schemeClr val="bg1"/>
                </a:solidFill>
                <a:latin typeface="Bell MT" panose="02020503060305020303" pitchFamily="18" charset="0"/>
              </a:rPr>
              <a:t>Danceability</a:t>
            </a:r>
            <a:endParaRPr lang="en-IN" sz="2000" dirty="0"/>
          </a:p>
        </p:txBody>
      </p:sp>
      <p:sp>
        <p:nvSpPr>
          <p:cNvPr id="23" name="TextBox 22">
            <a:extLst>
              <a:ext uri="{FF2B5EF4-FFF2-40B4-BE49-F238E27FC236}">
                <a16:creationId xmlns:a16="http://schemas.microsoft.com/office/drawing/2014/main" id="{C2144067-45ED-4091-C4F3-DBA309CB0206}"/>
              </a:ext>
            </a:extLst>
          </p:cNvPr>
          <p:cNvSpPr txBox="1"/>
          <p:nvPr/>
        </p:nvSpPr>
        <p:spPr>
          <a:xfrm>
            <a:off x="7411811" y="4327030"/>
            <a:ext cx="1057786" cy="400110"/>
          </a:xfrm>
          <a:prstGeom prst="rect">
            <a:avLst/>
          </a:prstGeom>
          <a:noFill/>
        </p:spPr>
        <p:txBody>
          <a:bodyPr wrap="square" rtlCol="0">
            <a:spAutoFit/>
          </a:bodyPr>
          <a:lstStyle/>
          <a:p>
            <a:r>
              <a:rPr lang="en-US" sz="2000" b="1" dirty="0">
                <a:solidFill>
                  <a:schemeClr val="bg1"/>
                </a:solidFill>
                <a:latin typeface="Bell MT" panose="02020503060305020303" pitchFamily="18" charset="0"/>
              </a:rPr>
              <a:t>Energy</a:t>
            </a:r>
            <a:endParaRPr lang="en-IN" sz="2000" dirty="0"/>
          </a:p>
        </p:txBody>
      </p:sp>
      <p:sp>
        <p:nvSpPr>
          <p:cNvPr id="24" name="TextBox 23">
            <a:extLst>
              <a:ext uri="{FF2B5EF4-FFF2-40B4-BE49-F238E27FC236}">
                <a16:creationId xmlns:a16="http://schemas.microsoft.com/office/drawing/2014/main" id="{0E293806-C205-7CDC-A8A8-734847158025}"/>
              </a:ext>
            </a:extLst>
          </p:cNvPr>
          <p:cNvSpPr txBox="1"/>
          <p:nvPr/>
        </p:nvSpPr>
        <p:spPr>
          <a:xfrm>
            <a:off x="9371692" y="4323801"/>
            <a:ext cx="648527" cy="400110"/>
          </a:xfrm>
          <a:prstGeom prst="rect">
            <a:avLst/>
          </a:prstGeom>
          <a:noFill/>
        </p:spPr>
        <p:txBody>
          <a:bodyPr wrap="square" rtlCol="0">
            <a:spAutoFit/>
          </a:bodyPr>
          <a:lstStyle/>
          <a:p>
            <a:r>
              <a:rPr lang="en-US" sz="2000" b="1" dirty="0">
                <a:solidFill>
                  <a:schemeClr val="bg1"/>
                </a:solidFill>
                <a:latin typeface="Bell MT" panose="02020503060305020303" pitchFamily="18" charset="0"/>
              </a:rPr>
              <a:t>Key</a:t>
            </a:r>
            <a:endParaRPr lang="en-IN" sz="2000" dirty="0"/>
          </a:p>
        </p:txBody>
      </p:sp>
      <p:sp>
        <p:nvSpPr>
          <p:cNvPr id="25" name="TextBox 24">
            <a:extLst>
              <a:ext uri="{FF2B5EF4-FFF2-40B4-BE49-F238E27FC236}">
                <a16:creationId xmlns:a16="http://schemas.microsoft.com/office/drawing/2014/main" id="{A9699156-0CCD-7E9C-D96A-A84F0F0285CF}"/>
              </a:ext>
            </a:extLst>
          </p:cNvPr>
          <p:cNvSpPr txBox="1"/>
          <p:nvPr/>
        </p:nvSpPr>
        <p:spPr>
          <a:xfrm>
            <a:off x="10982956" y="4327030"/>
            <a:ext cx="878039" cy="400110"/>
          </a:xfrm>
          <a:prstGeom prst="rect">
            <a:avLst/>
          </a:prstGeom>
          <a:noFill/>
        </p:spPr>
        <p:txBody>
          <a:bodyPr wrap="square" rtlCol="0">
            <a:spAutoFit/>
          </a:bodyPr>
          <a:lstStyle/>
          <a:p>
            <a:r>
              <a:rPr lang="en-US" sz="2000" b="1" dirty="0">
                <a:solidFill>
                  <a:schemeClr val="bg1"/>
                </a:solidFill>
                <a:latin typeface="Bell MT" panose="02020503060305020303" pitchFamily="18" charset="0"/>
              </a:rPr>
              <a:t>Mode</a:t>
            </a:r>
            <a:endParaRPr lang="en-IN" sz="2000" dirty="0"/>
          </a:p>
        </p:txBody>
      </p:sp>
      <p:sp>
        <p:nvSpPr>
          <p:cNvPr id="26" name="TextBox 25">
            <a:extLst>
              <a:ext uri="{FF2B5EF4-FFF2-40B4-BE49-F238E27FC236}">
                <a16:creationId xmlns:a16="http://schemas.microsoft.com/office/drawing/2014/main" id="{891FB320-EAD3-1D32-F045-5E3DE2F98FDF}"/>
              </a:ext>
            </a:extLst>
          </p:cNvPr>
          <p:cNvSpPr txBox="1"/>
          <p:nvPr/>
        </p:nvSpPr>
        <p:spPr>
          <a:xfrm>
            <a:off x="876875" y="2149254"/>
            <a:ext cx="1549891" cy="400110"/>
          </a:xfrm>
          <a:prstGeom prst="rect">
            <a:avLst/>
          </a:prstGeom>
          <a:noFill/>
        </p:spPr>
        <p:txBody>
          <a:bodyPr wrap="square" rtlCol="0">
            <a:spAutoFit/>
          </a:bodyPr>
          <a:lstStyle/>
          <a:p>
            <a:r>
              <a:rPr lang="en-US" sz="2000" b="1" dirty="0" err="1">
                <a:solidFill>
                  <a:schemeClr val="bg1"/>
                </a:solidFill>
                <a:latin typeface="Bell MT" panose="02020503060305020303" pitchFamily="18" charset="0"/>
              </a:rPr>
              <a:t>Speechiness</a:t>
            </a:r>
            <a:endParaRPr lang="en-IN" sz="2000" dirty="0"/>
          </a:p>
        </p:txBody>
      </p:sp>
      <p:sp>
        <p:nvSpPr>
          <p:cNvPr id="27" name="TextBox 26">
            <a:extLst>
              <a:ext uri="{FF2B5EF4-FFF2-40B4-BE49-F238E27FC236}">
                <a16:creationId xmlns:a16="http://schemas.microsoft.com/office/drawing/2014/main" id="{574DA775-CB85-0678-AD34-0826BBBAA687}"/>
              </a:ext>
            </a:extLst>
          </p:cNvPr>
          <p:cNvSpPr txBox="1"/>
          <p:nvPr/>
        </p:nvSpPr>
        <p:spPr>
          <a:xfrm>
            <a:off x="2602691" y="2149254"/>
            <a:ext cx="1667051" cy="400110"/>
          </a:xfrm>
          <a:prstGeom prst="rect">
            <a:avLst/>
          </a:prstGeom>
          <a:noFill/>
        </p:spPr>
        <p:txBody>
          <a:bodyPr wrap="square" rtlCol="0">
            <a:spAutoFit/>
          </a:bodyPr>
          <a:lstStyle/>
          <a:p>
            <a:r>
              <a:rPr lang="en-US" sz="2000" b="1" dirty="0" err="1">
                <a:solidFill>
                  <a:schemeClr val="bg1"/>
                </a:solidFill>
                <a:latin typeface="Bell MT" panose="02020503060305020303" pitchFamily="18" charset="0"/>
              </a:rPr>
              <a:t>Acousticness</a:t>
            </a:r>
            <a:endParaRPr lang="en-IN" sz="2000" dirty="0"/>
          </a:p>
        </p:txBody>
      </p:sp>
      <p:sp>
        <p:nvSpPr>
          <p:cNvPr id="28" name="TextBox 27">
            <a:extLst>
              <a:ext uri="{FF2B5EF4-FFF2-40B4-BE49-F238E27FC236}">
                <a16:creationId xmlns:a16="http://schemas.microsoft.com/office/drawing/2014/main" id="{6B3D0C77-3944-22C8-879F-129022C51015}"/>
              </a:ext>
            </a:extLst>
          </p:cNvPr>
          <p:cNvSpPr txBox="1"/>
          <p:nvPr/>
        </p:nvSpPr>
        <p:spPr>
          <a:xfrm>
            <a:off x="4337142" y="2146115"/>
            <a:ext cx="2111881" cy="400110"/>
          </a:xfrm>
          <a:prstGeom prst="rect">
            <a:avLst/>
          </a:prstGeom>
          <a:noFill/>
        </p:spPr>
        <p:txBody>
          <a:bodyPr wrap="square" rtlCol="0">
            <a:spAutoFit/>
          </a:bodyPr>
          <a:lstStyle/>
          <a:p>
            <a:r>
              <a:rPr lang="en-US" sz="2000" b="1" dirty="0" err="1">
                <a:solidFill>
                  <a:schemeClr val="bg1"/>
                </a:solidFill>
                <a:latin typeface="Bell MT" panose="02020503060305020303" pitchFamily="18" charset="0"/>
              </a:rPr>
              <a:t>Instrumentalness</a:t>
            </a:r>
            <a:endParaRPr lang="en-IN" sz="2000" dirty="0"/>
          </a:p>
        </p:txBody>
      </p:sp>
      <p:sp>
        <p:nvSpPr>
          <p:cNvPr id="29" name="TextBox 28">
            <a:extLst>
              <a:ext uri="{FF2B5EF4-FFF2-40B4-BE49-F238E27FC236}">
                <a16:creationId xmlns:a16="http://schemas.microsoft.com/office/drawing/2014/main" id="{6F7E986D-965D-F55F-22B6-2EC559D60EDD}"/>
              </a:ext>
            </a:extLst>
          </p:cNvPr>
          <p:cNvSpPr txBox="1"/>
          <p:nvPr/>
        </p:nvSpPr>
        <p:spPr>
          <a:xfrm>
            <a:off x="6449023" y="2158079"/>
            <a:ext cx="1247886" cy="400110"/>
          </a:xfrm>
          <a:prstGeom prst="rect">
            <a:avLst/>
          </a:prstGeom>
          <a:noFill/>
        </p:spPr>
        <p:txBody>
          <a:bodyPr wrap="square" rtlCol="0">
            <a:spAutoFit/>
          </a:bodyPr>
          <a:lstStyle/>
          <a:p>
            <a:r>
              <a:rPr lang="en-US" sz="2000" b="1" dirty="0">
                <a:solidFill>
                  <a:schemeClr val="bg1"/>
                </a:solidFill>
                <a:latin typeface="Bell MT" panose="02020503060305020303" pitchFamily="18" charset="0"/>
              </a:rPr>
              <a:t>Liveness</a:t>
            </a:r>
            <a:endParaRPr lang="en-IN" sz="2000" dirty="0"/>
          </a:p>
        </p:txBody>
      </p:sp>
      <p:sp>
        <p:nvSpPr>
          <p:cNvPr id="30" name="TextBox 29">
            <a:extLst>
              <a:ext uri="{FF2B5EF4-FFF2-40B4-BE49-F238E27FC236}">
                <a16:creationId xmlns:a16="http://schemas.microsoft.com/office/drawing/2014/main" id="{4038AB17-355A-41A2-1128-3B959BB864F7}"/>
              </a:ext>
            </a:extLst>
          </p:cNvPr>
          <p:cNvSpPr txBox="1"/>
          <p:nvPr/>
        </p:nvSpPr>
        <p:spPr>
          <a:xfrm>
            <a:off x="8251157" y="2162911"/>
            <a:ext cx="1120535" cy="400110"/>
          </a:xfrm>
          <a:prstGeom prst="rect">
            <a:avLst/>
          </a:prstGeom>
          <a:noFill/>
        </p:spPr>
        <p:txBody>
          <a:bodyPr wrap="square" rtlCol="0">
            <a:spAutoFit/>
          </a:bodyPr>
          <a:lstStyle/>
          <a:p>
            <a:r>
              <a:rPr lang="en-US" sz="2000" b="1" dirty="0">
                <a:solidFill>
                  <a:schemeClr val="bg1"/>
                </a:solidFill>
                <a:latin typeface="Bell MT" panose="02020503060305020303" pitchFamily="18" charset="0"/>
              </a:rPr>
              <a:t>Valence</a:t>
            </a:r>
            <a:endParaRPr lang="en-IN" sz="2000" dirty="0"/>
          </a:p>
        </p:txBody>
      </p:sp>
      <p:sp>
        <p:nvSpPr>
          <p:cNvPr id="31" name="TextBox 30">
            <a:extLst>
              <a:ext uri="{FF2B5EF4-FFF2-40B4-BE49-F238E27FC236}">
                <a16:creationId xmlns:a16="http://schemas.microsoft.com/office/drawing/2014/main" id="{2CB32400-80BB-7548-F9FF-B02386512E69}"/>
              </a:ext>
            </a:extLst>
          </p:cNvPr>
          <p:cNvSpPr txBox="1"/>
          <p:nvPr/>
        </p:nvSpPr>
        <p:spPr>
          <a:xfrm>
            <a:off x="10053291" y="2167743"/>
            <a:ext cx="1009801" cy="400110"/>
          </a:xfrm>
          <a:prstGeom prst="rect">
            <a:avLst/>
          </a:prstGeom>
          <a:noFill/>
        </p:spPr>
        <p:txBody>
          <a:bodyPr wrap="square" rtlCol="0">
            <a:spAutoFit/>
          </a:bodyPr>
          <a:lstStyle/>
          <a:p>
            <a:r>
              <a:rPr lang="en-US" sz="2000" b="1" dirty="0">
                <a:solidFill>
                  <a:schemeClr val="bg1"/>
                </a:solidFill>
                <a:latin typeface="Bell MT" panose="02020503060305020303" pitchFamily="18" charset="0"/>
              </a:rPr>
              <a:t>Tempo</a:t>
            </a:r>
            <a:endParaRPr lang="en-IN" sz="2000" dirty="0"/>
          </a:p>
        </p:txBody>
      </p:sp>
      <p:sp>
        <p:nvSpPr>
          <p:cNvPr id="2" name="TextBox 1">
            <a:extLst>
              <a:ext uri="{FF2B5EF4-FFF2-40B4-BE49-F238E27FC236}">
                <a16:creationId xmlns:a16="http://schemas.microsoft.com/office/drawing/2014/main" id="{7DBA9CEE-ED1B-22A5-F1D5-FDA795A1F404}"/>
              </a:ext>
            </a:extLst>
          </p:cNvPr>
          <p:cNvSpPr txBox="1"/>
          <p:nvPr/>
        </p:nvSpPr>
        <p:spPr>
          <a:xfrm>
            <a:off x="4039720" y="343885"/>
            <a:ext cx="4678031" cy="1046440"/>
          </a:xfrm>
          <a:prstGeom prst="rect">
            <a:avLst/>
          </a:prstGeom>
          <a:noFill/>
        </p:spPr>
        <p:txBody>
          <a:bodyPr wrap="square" rtlCol="0">
            <a:spAutoFit/>
          </a:bodyPr>
          <a:lstStyle/>
          <a:p>
            <a:r>
              <a:rPr lang="en-US" sz="4400" b="1" dirty="0">
                <a:solidFill>
                  <a:schemeClr val="bg1"/>
                </a:solidFill>
                <a:latin typeface="Bell MT" panose="02020503060305020303" pitchFamily="18" charset="0"/>
              </a:rPr>
              <a:t>Dataset Details</a:t>
            </a:r>
          </a:p>
          <a:p>
            <a:endParaRPr lang="en-IN" dirty="0">
              <a:solidFill>
                <a:schemeClr val="bg1"/>
              </a:solidFill>
            </a:endParaRPr>
          </a:p>
        </p:txBody>
      </p:sp>
    </p:spTree>
    <p:extLst>
      <p:ext uri="{BB962C8B-B14F-4D97-AF65-F5344CB8AC3E}">
        <p14:creationId xmlns:p14="http://schemas.microsoft.com/office/powerpoint/2010/main" val="29021118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Rectangle 1">
            <a:extLst>
              <a:ext uri="{FF2B5EF4-FFF2-40B4-BE49-F238E27FC236}">
                <a16:creationId xmlns:a16="http://schemas.microsoft.com/office/drawing/2014/main" id="{28FCE142-2A9B-832D-2780-8F2B148E169B}"/>
              </a:ext>
            </a:extLst>
          </p:cNvPr>
          <p:cNvSpPr>
            <a:spLocks noChangeArrowheads="1"/>
          </p:cNvSpPr>
          <p:nvPr/>
        </p:nvSpPr>
        <p:spPr bwMode="auto">
          <a:xfrm>
            <a:off x="1337704" y="1114807"/>
            <a:ext cx="10468216"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bg1"/>
                </a:solidFill>
                <a:effectLst/>
                <a:latin typeface="Bell MT" panose="02020503060305020303" pitchFamily="18" charset="0"/>
              </a:rPr>
              <a:t>Deeper Insights into Song Popularity Trends:</a:t>
            </a:r>
            <a:r>
              <a:rPr kumimoji="0" lang="en-US" altLang="en-US" sz="2000" b="0" i="0" u="none" strike="noStrike" cap="none" normalizeH="0" baseline="0" dirty="0">
                <a:ln>
                  <a:noFill/>
                </a:ln>
                <a:solidFill>
                  <a:schemeClr val="bg1"/>
                </a:solidFill>
                <a:effectLst/>
                <a:latin typeface="Bell MT" panose="02020503060305020303" pitchFamily="18" charset="0"/>
              </a:rPr>
              <a:t> </a:t>
            </a:r>
          </a:p>
          <a:p>
            <a:pPr marL="0" marR="0" lvl="0" indent="0" algn="l" defTabSz="914400" rtl="0" eaLnBrk="0" fontAlgn="base" latinLnBrk="0" hangingPunct="0">
              <a:lnSpc>
                <a:spcPct val="100000"/>
              </a:lnSpc>
              <a:spcBef>
                <a:spcPct val="0"/>
              </a:spcBef>
              <a:spcAft>
                <a:spcPct val="0"/>
              </a:spcAft>
              <a:buClrTx/>
              <a:buSzTx/>
              <a:tabLst/>
            </a:pPr>
            <a:r>
              <a:rPr kumimoji="0" lang="en-US" altLang="en-US" sz="2000" b="0" i="0" u="none" strike="noStrike" cap="none" normalizeH="0" baseline="0" dirty="0">
                <a:ln>
                  <a:noFill/>
                </a:ln>
                <a:solidFill>
                  <a:schemeClr val="bg1"/>
                </a:solidFill>
                <a:effectLst/>
                <a:latin typeface="Bell MT" panose="02020503060305020303" pitchFamily="18" charset="0"/>
              </a:rPr>
              <a:t>Identify which artists, genres, and tracks dominate based on key metrics like energy, danceability, and </a:t>
            </a:r>
            <a:r>
              <a:rPr kumimoji="0" lang="en-US" altLang="en-US" sz="2000" b="0" i="0" u="none" strike="noStrike" cap="none" normalizeH="0" baseline="0" dirty="0" err="1">
                <a:ln>
                  <a:noFill/>
                </a:ln>
                <a:solidFill>
                  <a:schemeClr val="bg1"/>
                </a:solidFill>
                <a:effectLst/>
                <a:latin typeface="Bell MT" panose="02020503060305020303" pitchFamily="18" charset="0"/>
              </a:rPr>
              <a:t>acousticness</a:t>
            </a:r>
            <a:r>
              <a:rPr kumimoji="0" lang="en-US" altLang="en-US" sz="2000" b="0" i="0" u="none" strike="noStrike" cap="none" normalizeH="0" baseline="0" dirty="0">
                <a:ln>
                  <a:noFill/>
                </a:ln>
                <a:solidFill>
                  <a:schemeClr val="bg1"/>
                </a:solidFill>
                <a:effectLst/>
                <a:latin typeface="Bell MT" panose="02020503060305020303" pitchFamily="18" charset="0"/>
              </a:rPr>
              <a:t>.</a:t>
            </a:r>
          </a:p>
        </p:txBody>
      </p:sp>
      <p:pic>
        <p:nvPicPr>
          <p:cNvPr id="7" name="Graphic 6" descr="Music notes with solid fill">
            <a:extLst>
              <a:ext uri="{FF2B5EF4-FFF2-40B4-BE49-F238E27FC236}">
                <a16:creationId xmlns:a16="http://schemas.microsoft.com/office/drawing/2014/main" id="{FC87794F-2BAC-1DD2-D448-ADA8CC09E16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07310" y="5104248"/>
            <a:ext cx="660401" cy="660401"/>
          </a:xfrm>
          <a:prstGeom prst="rect">
            <a:avLst/>
          </a:prstGeom>
        </p:spPr>
      </p:pic>
      <p:pic>
        <p:nvPicPr>
          <p:cNvPr id="9" name="Graphic 8" descr="Music note with solid fill">
            <a:extLst>
              <a:ext uri="{FF2B5EF4-FFF2-40B4-BE49-F238E27FC236}">
                <a16:creationId xmlns:a16="http://schemas.microsoft.com/office/drawing/2014/main" id="{06881705-2FD3-6246-559B-7BEDD10D57E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82216" y="2444620"/>
            <a:ext cx="655489" cy="655489"/>
          </a:xfrm>
          <a:prstGeom prst="rect">
            <a:avLst/>
          </a:prstGeom>
        </p:spPr>
      </p:pic>
      <p:pic>
        <p:nvPicPr>
          <p:cNvPr id="13" name="Graphic 12" descr="Music with solid fill">
            <a:extLst>
              <a:ext uri="{FF2B5EF4-FFF2-40B4-BE49-F238E27FC236}">
                <a16:creationId xmlns:a16="http://schemas.microsoft.com/office/drawing/2014/main" id="{54E19455-B1C5-0776-8051-BBD9867F28F1}"/>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607310" y="3774434"/>
            <a:ext cx="655489" cy="655489"/>
          </a:xfrm>
          <a:prstGeom prst="rect">
            <a:avLst/>
          </a:prstGeom>
        </p:spPr>
      </p:pic>
      <p:pic>
        <p:nvPicPr>
          <p:cNvPr id="15" name="Graphic 14" descr="Treble clef with solid fill">
            <a:extLst>
              <a:ext uri="{FF2B5EF4-FFF2-40B4-BE49-F238E27FC236}">
                <a16:creationId xmlns:a16="http://schemas.microsoft.com/office/drawing/2014/main" id="{C194280B-3EED-0136-49B5-35DB5FCA6B9E}"/>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682216" y="1114807"/>
            <a:ext cx="655488" cy="655488"/>
          </a:xfrm>
          <a:prstGeom prst="rect">
            <a:avLst/>
          </a:prstGeom>
        </p:spPr>
      </p:pic>
      <p:sp>
        <p:nvSpPr>
          <p:cNvPr id="16" name="Rectangle 1">
            <a:extLst>
              <a:ext uri="{FF2B5EF4-FFF2-40B4-BE49-F238E27FC236}">
                <a16:creationId xmlns:a16="http://schemas.microsoft.com/office/drawing/2014/main" id="{F44ADC28-42B0-521A-2608-610CD863A6C6}"/>
              </a:ext>
            </a:extLst>
          </p:cNvPr>
          <p:cNvSpPr>
            <a:spLocks noChangeArrowheads="1"/>
          </p:cNvSpPr>
          <p:nvPr/>
        </p:nvSpPr>
        <p:spPr bwMode="auto">
          <a:xfrm>
            <a:off x="1337704" y="2567944"/>
            <a:ext cx="1046821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bg1"/>
                </a:solidFill>
                <a:effectLst/>
                <a:latin typeface="Bell MT" panose="02020503060305020303" pitchFamily="18" charset="0"/>
              </a:rPr>
              <a:t>Enhanced Understanding of Audio Features:</a:t>
            </a:r>
            <a:r>
              <a:rPr kumimoji="0" lang="en-US" altLang="en-US" sz="2000" b="0" i="0" u="none" strike="noStrike" cap="none" normalizeH="0" baseline="0" dirty="0">
                <a:ln>
                  <a:noFill/>
                </a:ln>
                <a:solidFill>
                  <a:schemeClr val="bg1"/>
                </a:solidFill>
                <a:effectLst/>
                <a:latin typeface="Bell MT" panose="02020503060305020303" pitchFamily="18" charset="0"/>
              </a:rPr>
              <a:t> Discover how tempo, valence, and energy influence song categorization and user preferences.</a:t>
            </a:r>
          </a:p>
        </p:txBody>
      </p:sp>
      <p:sp>
        <p:nvSpPr>
          <p:cNvPr id="17" name="Rectangle 1">
            <a:extLst>
              <a:ext uri="{FF2B5EF4-FFF2-40B4-BE49-F238E27FC236}">
                <a16:creationId xmlns:a16="http://schemas.microsoft.com/office/drawing/2014/main" id="{83752AF5-792F-D176-129E-6BC8ADACCE4D}"/>
              </a:ext>
            </a:extLst>
          </p:cNvPr>
          <p:cNvSpPr>
            <a:spLocks noChangeArrowheads="1"/>
          </p:cNvSpPr>
          <p:nvPr/>
        </p:nvSpPr>
        <p:spPr bwMode="auto">
          <a:xfrm>
            <a:off x="1337704" y="3858051"/>
            <a:ext cx="1046821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bg1"/>
                </a:solidFill>
                <a:effectLst/>
                <a:latin typeface="Bell MT" panose="02020503060305020303" pitchFamily="18" charset="0"/>
              </a:rPr>
              <a:t>Improved Decision-Making for Artists and Labels:</a:t>
            </a:r>
            <a:r>
              <a:rPr kumimoji="0" lang="en-US" altLang="en-US" sz="2000" b="0" i="0" u="none" strike="noStrike" cap="none" normalizeH="0" baseline="0" dirty="0">
                <a:ln>
                  <a:noFill/>
                </a:ln>
                <a:solidFill>
                  <a:schemeClr val="bg1"/>
                </a:solidFill>
                <a:effectLst/>
                <a:latin typeface="Bell MT" panose="02020503060305020303" pitchFamily="18" charset="0"/>
              </a:rPr>
              <a:t> Determine which characteristics contribute to higher engagement and success on Spotify.</a:t>
            </a:r>
          </a:p>
        </p:txBody>
      </p:sp>
      <p:sp>
        <p:nvSpPr>
          <p:cNvPr id="18" name="Rectangle 1">
            <a:extLst>
              <a:ext uri="{FF2B5EF4-FFF2-40B4-BE49-F238E27FC236}">
                <a16:creationId xmlns:a16="http://schemas.microsoft.com/office/drawing/2014/main" id="{B23972A5-7977-0E03-3924-34D7AC3510E3}"/>
              </a:ext>
            </a:extLst>
          </p:cNvPr>
          <p:cNvSpPr>
            <a:spLocks noChangeArrowheads="1"/>
          </p:cNvSpPr>
          <p:nvPr/>
        </p:nvSpPr>
        <p:spPr bwMode="auto">
          <a:xfrm>
            <a:off x="1337704" y="5166808"/>
            <a:ext cx="10468216" cy="7078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2000" b="1" i="0" u="none" strike="noStrike" cap="none" normalizeH="0" baseline="0" dirty="0">
                <a:ln>
                  <a:noFill/>
                </a:ln>
                <a:solidFill>
                  <a:schemeClr val="bg1"/>
                </a:solidFill>
                <a:effectLst/>
                <a:latin typeface="Bell MT" panose="02020503060305020303" pitchFamily="18" charset="0"/>
              </a:rPr>
              <a:t>Improved Decision-Making for Artists and Labels:</a:t>
            </a:r>
            <a:r>
              <a:rPr kumimoji="0" lang="en-US" altLang="en-US" sz="2000" b="0" i="0" u="none" strike="noStrike" cap="none" normalizeH="0" baseline="0" dirty="0">
                <a:ln>
                  <a:noFill/>
                </a:ln>
                <a:solidFill>
                  <a:schemeClr val="bg1"/>
                </a:solidFill>
                <a:effectLst/>
                <a:latin typeface="Bell MT" panose="02020503060305020303" pitchFamily="18" charset="0"/>
              </a:rPr>
              <a:t> Determine which characteristics contribute to higher engagement and success on Spotify.</a:t>
            </a:r>
          </a:p>
        </p:txBody>
      </p:sp>
      <p:sp>
        <p:nvSpPr>
          <p:cNvPr id="19" name="Title 1">
            <a:extLst>
              <a:ext uri="{FF2B5EF4-FFF2-40B4-BE49-F238E27FC236}">
                <a16:creationId xmlns:a16="http://schemas.microsoft.com/office/drawing/2014/main" id="{C337BF9E-8054-3C09-91AE-C11A9532EF3E}"/>
              </a:ext>
            </a:extLst>
          </p:cNvPr>
          <p:cNvSpPr txBox="1">
            <a:spLocks/>
          </p:cNvSpPr>
          <p:nvPr/>
        </p:nvSpPr>
        <p:spPr>
          <a:xfrm>
            <a:off x="1132479" y="-61037"/>
            <a:ext cx="10353762" cy="970450"/>
          </a:xfrm>
          <a:prstGeom prst="rect">
            <a:avLst/>
          </a:prstGeom>
        </p:spPr>
        <p:txBody>
          <a:bodyPr vert="horz" lIns="91440" tIns="45720" rIns="91440" bIns="45720" rtlCol="0" anchor="b">
            <a:normAutofit fontScale="850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dirty="0">
                <a:solidFill>
                  <a:schemeClr val="bg1"/>
                </a:solidFill>
                <a:latin typeface="Bell MT" panose="02020503060305020303" pitchFamily="18" charset="0"/>
              </a:rPr>
              <a:t>Expected outcome after this analysis?</a:t>
            </a:r>
          </a:p>
        </p:txBody>
      </p:sp>
      <p:grpSp>
        <p:nvGrpSpPr>
          <p:cNvPr id="35" name="Group 34">
            <a:extLst>
              <a:ext uri="{FF2B5EF4-FFF2-40B4-BE49-F238E27FC236}">
                <a16:creationId xmlns:a16="http://schemas.microsoft.com/office/drawing/2014/main" id="{C48226CF-B727-7AB7-E40D-B4C0E2420E6F}"/>
              </a:ext>
            </a:extLst>
          </p:cNvPr>
          <p:cNvGrpSpPr/>
          <p:nvPr/>
        </p:nvGrpSpPr>
        <p:grpSpPr>
          <a:xfrm>
            <a:off x="-164586" y="5751482"/>
            <a:ext cx="13040613" cy="1383132"/>
            <a:chOff x="-68892" y="6055455"/>
            <a:chExt cx="12293600" cy="1026728"/>
          </a:xfrm>
        </p:grpSpPr>
        <p:pic>
          <p:nvPicPr>
            <p:cNvPr id="11" name="Graphic 10" descr="Music notation with solid fill">
              <a:extLst>
                <a:ext uri="{FF2B5EF4-FFF2-40B4-BE49-F238E27FC236}">
                  <a16:creationId xmlns:a16="http://schemas.microsoft.com/office/drawing/2014/main" id="{1898D53D-989B-EF96-C378-413F019B3961}"/>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8892" y="6055455"/>
              <a:ext cx="914400" cy="914400"/>
            </a:xfrm>
            <a:prstGeom prst="rect">
              <a:avLst/>
            </a:prstGeom>
          </p:spPr>
        </p:pic>
        <p:pic>
          <p:nvPicPr>
            <p:cNvPr id="20" name="Graphic 19" descr="Music notation with solid fill">
              <a:extLst>
                <a:ext uri="{FF2B5EF4-FFF2-40B4-BE49-F238E27FC236}">
                  <a16:creationId xmlns:a16="http://schemas.microsoft.com/office/drawing/2014/main" id="{D39C5661-6C03-1E55-DBE6-17A85BDFBAD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flipV="1">
              <a:off x="743176" y="6167783"/>
              <a:ext cx="914400" cy="914400"/>
            </a:xfrm>
            <a:prstGeom prst="rect">
              <a:avLst/>
            </a:prstGeom>
          </p:spPr>
        </p:pic>
        <p:pic>
          <p:nvPicPr>
            <p:cNvPr id="21" name="Graphic 20" descr="Music notation with solid fill">
              <a:extLst>
                <a:ext uri="{FF2B5EF4-FFF2-40B4-BE49-F238E27FC236}">
                  <a16:creationId xmlns:a16="http://schemas.microsoft.com/office/drawing/2014/main" id="{914FA2B4-D535-0A3E-1BFF-C6F7667877B8}"/>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556708" y="6055455"/>
              <a:ext cx="914400" cy="914400"/>
            </a:xfrm>
            <a:prstGeom prst="rect">
              <a:avLst/>
            </a:prstGeom>
          </p:spPr>
        </p:pic>
        <p:pic>
          <p:nvPicPr>
            <p:cNvPr id="22" name="Graphic 21" descr="Music notation with solid fill">
              <a:extLst>
                <a:ext uri="{FF2B5EF4-FFF2-40B4-BE49-F238E27FC236}">
                  <a16:creationId xmlns:a16="http://schemas.microsoft.com/office/drawing/2014/main" id="{3BA0EDF9-FA96-2D6F-425A-853979E2A785}"/>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flipV="1">
              <a:off x="2368776" y="6167783"/>
              <a:ext cx="914400" cy="914400"/>
            </a:xfrm>
            <a:prstGeom prst="rect">
              <a:avLst/>
            </a:prstGeom>
          </p:spPr>
        </p:pic>
        <p:pic>
          <p:nvPicPr>
            <p:cNvPr id="23" name="Graphic 22" descr="Music notation with solid fill">
              <a:extLst>
                <a:ext uri="{FF2B5EF4-FFF2-40B4-BE49-F238E27FC236}">
                  <a16:creationId xmlns:a16="http://schemas.microsoft.com/office/drawing/2014/main" id="{F27073F9-9214-D15A-97BA-9128B79EB5E4}"/>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3182308" y="6055455"/>
              <a:ext cx="914400" cy="914400"/>
            </a:xfrm>
            <a:prstGeom prst="rect">
              <a:avLst/>
            </a:prstGeom>
          </p:spPr>
        </p:pic>
        <p:pic>
          <p:nvPicPr>
            <p:cNvPr id="24" name="Graphic 23" descr="Music notation with solid fill">
              <a:extLst>
                <a:ext uri="{FF2B5EF4-FFF2-40B4-BE49-F238E27FC236}">
                  <a16:creationId xmlns:a16="http://schemas.microsoft.com/office/drawing/2014/main" id="{213D4537-41FD-66FF-8FDC-06A41B82BAD2}"/>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flipV="1">
              <a:off x="3994376" y="6167783"/>
              <a:ext cx="914400" cy="914400"/>
            </a:xfrm>
            <a:prstGeom prst="rect">
              <a:avLst/>
            </a:prstGeom>
          </p:spPr>
        </p:pic>
        <p:pic>
          <p:nvPicPr>
            <p:cNvPr id="25" name="Graphic 24" descr="Music notation with solid fill">
              <a:extLst>
                <a:ext uri="{FF2B5EF4-FFF2-40B4-BE49-F238E27FC236}">
                  <a16:creationId xmlns:a16="http://schemas.microsoft.com/office/drawing/2014/main" id="{7211899A-3D8E-7992-86EA-E9379517FD42}"/>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4807908" y="6055455"/>
              <a:ext cx="914400" cy="914400"/>
            </a:xfrm>
            <a:prstGeom prst="rect">
              <a:avLst/>
            </a:prstGeom>
          </p:spPr>
        </p:pic>
        <p:pic>
          <p:nvPicPr>
            <p:cNvPr id="26" name="Graphic 25" descr="Music notation with solid fill">
              <a:extLst>
                <a:ext uri="{FF2B5EF4-FFF2-40B4-BE49-F238E27FC236}">
                  <a16:creationId xmlns:a16="http://schemas.microsoft.com/office/drawing/2014/main" id="{1360091C-436A-223B-57DC-45B9071D0B2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flipV="1">
              <a:off x="5619976" y="6167783"/>
              <a:ext cx="914400" cy="914400"/>
            </a:xfrm>
            <a:prstGeom prst="rect">
              <a:avLst/>
            </a:prstGeom>
          </p:spPr>
        </p:pic>
        <p:pic>
          <p:nvPicPr>
            <p:cNvPr id="27" name="Graphic 26" descr="Music notation with solid fill">
              <a:extLst>
                <a:ext uri="{FF2B5EF4-FFF2-40B4-BE49-F238E27FC236}">
                  <a16:creationId xmlns:a16="http://schemas.microsoft.com/office/drawing/2014/main" id="{890E4DD9-9740-8260-53C3-693CA7558360}"/>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6433508" y="6055455"/>
              <a:ext cx="914400" cy="914400"/>
            </a:xfrm>
            <a:prstGeom prst="rect">
              <a:avLst/>
            </a:prstGeom>
          </p:spPr>
        </p:pic>
        <p:pic>
          <p:nvPicPr>
            <p:cNvPr id="28" name="Graphic 27" descr="Music notation with solid fill">
              <a:extLst>
                <a:ext uri="{FF2B5EF4-FFF2-40B4-BE49-F238E27FC236}">
                  <a16:creationId xmlns:a16="http://schemas.microsoft.com/office/drawing/2014/main" id="{BF123FEF-8330-E114-50A9-96BA68770846}"/>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flipV="1">
              <a:off x="7245576" y="6167783"/>
              <a:ext cx="914400" cy="914400"/>
            </a:xfrm>
            <a:prstGeom prst="rect">
              <a:avLst/>
            </a:prstGeom>
          </p:spPr>
        </p:pic>
        <p:pic>
          <p:nvPicPr>
            <p:cNvPr id="29" name="Graphic 28" descr="Music notation with solid fill">
              <a:extLst>
                <a:ext uri="{FF2B5EF4-FFF2-40B4-BE49-F238E27FC236}">
                  <a16:creationId xmlns:a16="http://schemas.microsoft.com/office/drawing/2014/main" id="{E4BCE63C-5BFF-BABE-7E8E-B8B0E8816CE7}"/>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8059108" y="6055455"/>
              <a:ext cx="914400" cy="914400"/>
            </a:xfrm>
            <a:prstGeom prst="rect">
              <a:avLst/>
            </a:prstGeom>
          </p:spPr>
        </p:pic>
        <p:pic>
          <p:nvPicPr>
            <p:cNvPr id="30" name="Graphic 29" descr="Music notation with solid fill">
              <a:extLst>
                <a:ext uri="{FF2B5EF4-FFF2-40B4-BE49-F238E27FC236}">
                  <a16:creationId xmlns:a16="http://schemas.microsoft.com/office/drawing/2014/main" id="{438FC195-3918-F0DA-693E-5D4975C2E0E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flipV="1">
              <a:off x="8871176" y="6167783"/>
              <a:ext cx="914400" cy="914400"/>
            </a:xfrm>
            <a:prstGeom prst="rect">
              <a:avLst/>
            </a:prstGeom>
          </p:spPr>
        </p:pic>
        <p:pic>
          <p:nvPicPr>
            <p:cNvPr id="31" name="Graphic 30" descr="Music notation with solid fill">
              <a:extLst>
                <a:ext uri="{FF2B5EF4-FFF2-40B4-BE49-F238E27FC236}">
                  <a16:creationId xmlns:a16="http://schemas.microsoft.com/office/drawing/2014/main" id="{DEC4B906-B023-CAFD-210A-CA3124F3601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684708" y="6055455"/>
              <a:ext cx="914400" cy="914400"/>
            </a:xfrm>
            <a:prstGeom prst="rect">
              <a:avLst/>
            </a:prstGeom>
          </p:spPr>
        </p:pic>
        <p:pic>
          <p:nvPicPr>
            <p:cNvPr id="32" name="Graphic 31" descr="Music notation with solid fill">
              <a:extLst>
                <a:ext uri="{FF2B5EF4-FFF2-40B4-BE49-F238E27FC236}">
                  <a16:creationId xmlns:a16="http://schemas.microsoft.com/office/drawing/2014/main" id="{694DC230-5436-5CDD-4657-CF4531EBD149}"/>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flipV="1">
              <a:off x="10496776" y="6167783"/>
              <a:ext cx="914400" cy="914400"/>
            </a:xfrm>
            <a:prstGeom prst="rect">
              <a:avLst/>
            </a:prstGeom>
          </p:spPr>
        </p:pic>
        <p:pic>
          <p:nvPicPr>
            <p:cNvPr id="33" name="Graphic 32" descr="Music notation with solid fill">
              <a:extLst>
                <a:ext uri="{FF2B5EF4-FFF2-40B4-BE49-F238E27FC236}">
                  <a16:creationId xmlns:a16="http://schemas.microsoft.com/office/drawing/2014/main" id="{0E95E548-CA65-9673-B325-63BB1C38490A}"/>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1310308" y="6055455"/>
              <a:ext cx="914400" cy="914400"/>
            </a:xfrm>
            <a:prstGeom prst="rect">
              <a:avLst/>
            </a:prstGeom>
          </p:spPr>
        </p:pic>
      </p:grpSp>
    </p:spTree>
    <p:extLst>
      <p:ext uri="{BB962C8B-B14F-4D97-AF65-F5344CB8AC3E}">
        <p14:creationId xmlns:p14="http://schemas.microsoft.com/office/powerpoint/2010/main" val="2180995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Effect transition="in" filter="randombar(horizontal)">
                                      <p:cBhvr>
                                        <p:cTn id="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63B20E02-55ED-5A67-C64C-75F89482DBD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B2A57E9-B8BF-1F98-81B6-7F8B2F6E402B}"/>
              </a:ext>
            </a:extLst>
          </p:cNvPr>
          <p:cNvSpPr txBox="1"/>
          <p:nvPr/>
        </p:nvSpPr>
        <p:spPr>
          <a:xfrm>
            <a:off x="6384814" y="433567"/>
            <a:ext cx="2525431" cy="800219"/>
          </a:xfrm>
          <a:prstGeom prst="roundRect">
            <a:avLst/>
          </a:prstGeom>
          <a:solidFill>
            <a:schemeClr val="tx1">
              <a:lumMod val="75000"/>
              <a:lumOff val="25000"/>
            </a:schemeClr>
          </a:solidFill>
        </p:spPr>
        <p:txBody>
          <a:bodyPr wrap="square" rtlCol="0">
            <a:spAutoFit/>
          </a:bodyPr>
          <a:lstStyle/>
          <a:p>
            <a:pPr algn="ctr"/>
            <a:r>
              <a:rPr lang="en-IN" sz="2400" b="1" dirty="0">
                <a:solidFill>
                  <a:schemeClr val="bg1"/>
                </a:solidFill>
                <a:cs typeface="Aharoni" panose="02010803020104030203" pitchFamily="2" charset="-79"/>
              </a:rPr>
              <a:t>3.42</a:t>
            </a:r>
          </a:p>
          <a:p>
            <a:pPr algn="ctr"/>
            <a:r>
              <a:rPr lang="en-IN" sz="1700" dirty="0" err="1">
                <a:solidFill>
                  <a:schemeClr val="bg1"/>
                </a:solidFill>
                <a:latin typeface="Aharoni" panose="02010803020104030203" pitchFamily="2" charset="-79"/>
                <a:cs typeface="Aharoni" panose="02010803020104030203" pitchFamily="2" charset="-79"/>
              </a:rPr>
              <a:t>Avg</a:t>
            </a:r>
            <a:r>
              <a:rPr lang="en-IN" sz="1700" dirty="0">
                <a:solidFill>
                  <a:schemeClr val="bg1"/>
                </a:solidFill>
                <a:latin typeface="Aharoni" panose="02010803020104030203" pitchFamily="2" charset="-79"/>
                <a:cs typeface="Aharoni" panose="02010803020104030203" pitchFamily="2" charset="-79"/>
              </a:rPr>
              <a:t> duration</a:t>
            </a:r>
          </a:p>
        </p:txBody>
      </p:sp>
      <p:sp>
        <p:nvSpPr>
          <p:cNvPr id="3" name="TextBox 2">
            <a:extLst>
              <a:ext uri="{FF2B5EF4-FFF2-40B4-BE49-F238E27FC236}">
                <a16:creationId xmlns:a16="http://schemas.microsoft.com/office/drawing/2014/main" id="{5B461CED-2B90-3D33-DBBE-B9C74023A401}"/>
              </a:ext>
            </a:extLst>
          </p:cNvPr>
          <p:cNvSpPr txBox="1"/>
          <p:nvPr/>
        </p:nvSpPr>
        <p:spPr>
          <a:xfrm>
            <a:off x="9465609" y="433566"/>
            <a:ext cx="2525431" cy="800219"/>
          </a:xfrm>
          <a:prstGeom prst="roundRect">
            <a:avLst/>
          </a:prstGeom>
          <a:solidFill>
            <a:schemeClr val="tx1">
              <a:lumMod val="75000"/>
              <a:lumOff val="25000"/>
            </a:schemeClr>
          </a:solidFill>
        </p:spPr>
        <p:txBody>
          <a:bodyPr wrap="square" rtlCol="0">
            <a:spAutoFit/>
          </a:bodyPr>
          <a:lstStyle/>
          <a:p>
            <a:pPr algn="ctr"/>
            <a:r>
              <a:rPr lang="en-IN" sz="2400" b="1" dirty="0">
                <a:solidFill>
                  <a:schemeClr val="bg1"/>
                </a:solidFill>
                <a:cs typeface="Aharoni" panose="02010803020104030203" pitchFamily="2" charset="-79"/>
              </a:rPr>
              <a:t>100</a:t>
            </a:r>
          </a:p>
          <a:p>
            <a:pPr algn="ctr"/>
            <a:r>
              <a:rPr lang="en-IN" sz="1700" dirty="0">
                <a:solidFill>
                  <a:schemeClr val="bg1"/>
                </a:solidFill>
                <a:latin typeface="Aharoni" panose="02010803020104030203" pitchFamily="2" charset="-79"/>
                <a:cs typeface="Aharoni" panose="02010803020104030203" pitchFamily="2" charset="-79"/>
              </a:rPr>
              <a:t>Total</a:t>
            </a:r>
            <a:r>
              <a:rPr lang="en-IN" sz="1700" dirty="0">
                <a:latin typeface="Aharoni" panose="02010803020104030203" pitchFamily="2" charset="-79"/>
                <a:cs typeface="Aharoni" panose="02010803020104030203" pitchFamily="2" charset="-79"/>
              </a:rPr>
              <a:t> </a:t>
            </a:r>
            <a:r>
              <a:rPr lang="en-IN" sz="1700" dirty="0">
                <a:solidFill>
                  <a:schemeClr val="bg1"/>
                </a:solidFill>
                <a:latin typeface="Aharoni" panose="02010803020104030203" pitchFamily="2" charset="-79"/>
                <a:cs typeface="Aharoni" panose="02010803020104030203" pitchFamily="2" charset="-79"/>
              </a:rPr>
              <a:t>songs</a:t>
            </a:r>
          </a:p>
        </p:txBody>
      </p:sp>
      <p:graphicFrame>
        <p:nvGraphicFramePr>
          <p:cNvPr id="8" name="Chart 7">
            <a:extLst>
              <a:ext uri="{FF2B5EF4-FFF2-40B4-BE49-F238E27FC236}">
                <a16:creationId xmlns:a16="http://schemas.microsoft.com/office/drawing/2014/main" id="{5FB21DEF-01CC-C629-2C2C-ED0EE6BD01BF}"/>
              </a:ext>
            </a:extLst>
          </p:cNvPr>
          <p:cNvGraphicFramePr/>
          <p:nvPr>
            <p:extLst>
              <p:ext uri="{D42A27DB-BD31-4B8C-83A1-F6EECF244321}">
                <p14:modId xmlns:p14="http://schemas.microsoft.com/office/powerpoint/2010/main" val="714426406"/>
              </p:ext>
            </p:extLst>
          </p:nvPr>
        </p:nvGraphicFramePr>
        <p:xfrm>
          <a:off x="6268723" y="1508106"/>
          <a:ext cx="5722317" cy="2448784"/>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14" name="Chart 13">
            <a:extLst>
              <a:ext uri="{FF2B5EF4-FFF2-40B4-BE49-F238E27FC236}">
                <a16:creationId xmlns:a16="http://schemas.microsoft.com/office/drawing/2014/main" id="{6F5CAA2C-7B17-41D0-9070-B430B8D0AF2C}"/>
              </a:ext>
            </a:extLst>
          </p:cNvPr>
          <p:cNvGraphicFramePr/>
          <p:nvPr>
            <p:extLst>
              <p:ext uri="{D42A27DB-BD31-4B8C-83A1-F6EECF244321}">
                <p14:modId xmlns:p14="http://schemas.microsoft.com/office/powerpoint/2010/main" val="172319425"/>
              </p:ext>
            </p:extLst>
          </p:nvPr>
        </p:nvGraphicFramePr>
        <p:xfrm>
          <a:off x="121994" y="1508105"/>
          <a:ext cx="5801285" cy="247483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34" name="Chart 33">
            <a:extLst>
              <a:ext uri="{FF2B5EF4-FFF2-40B4-BE49-F238E27FC236}">
                <a16:creationId xmlns:a16="http://schemas.microsoft.com/office/drawing/2014/main" id="{7946808A-BFDE-937E-72FF-5B9B68C657F3}"/>
              </a:ext>
            </a:extLst>
          </p:cNvPr>
          <p:cNvGraphicFramePr/>
          <p:nvPr>
            <p:extLst>
              <p:ext uri="{D42A27DB-BD31-4B8C-83A1-F6EECF244321}">
                <p14:modId xmlns:p14="http://schemas.microsoft.com/office/powerpoint/2010/main" val="885188062"/>
              </p:ext>
            </p:extLst>
          </p:nvPr>
        </p:nvGraphicFramePr>
        <p:xfrm>
          <a:off x="121995" y="4236720"/>
          <a:ext cx="3342565" cy="2474839"/>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36" name="Chart 35">
            <a:extLst>
              <a:ext uri="{FF2B5EF4-FFF2-40B4-BE49-F238E27FC236}">
                <a16:creationId xmlns:a16="http://schemas.microsoft.com/office/drawing/2014/main" id="{55AB7318-8B27-8DE7-79AA-5068A8CF734E}"/>
              </a:ext>
            </a:extLst>
          </p:cNvPr>
          <p:cNvGraphicFramePr/>
          <p:nvPr>
            <p:extLst>
              <p:ext uri="{D42A27DB-BD31-4B8C-83A1-F6EECF244321}">
                <p14:modId xmlns:p14="http://schemas.microsoft.com/office/powerpoint/2010/main" val="3665012038"/>
              </p:ext>
            </p:extLst>
          </p:nvPr>
        </p:nvGraphicFramePr>
        <p:xfrm>
          <a:off x="4030326" y="4262774"/>
          <a:ext cx="3562387" cy="2474839"/>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39" name="Chart 38">
            <a:extLst>
              <a:ext uri="{FF2B5EF4-FFF2-40B4-BE49-F238E27FC236}">
                <a16:creationId xmlns:a16="http://schemas.microsoft.com/office/drawing/2014/main" id="{8D333DCB-4351-0DD6-F2AA-A6EBD3D72625}"/>
              </a:ext>
            </a:extLst>
          </p:cNvPr>
          <p:cNvGraphicFramePr/>
          <p:nvPr>
            <p:extLst>
              <p:ext uri="{D42A27DB-BD31-4B8C-83A1-F6EECF244321}">
                <p14:modId xmlns:p14="http://schemas.microsoft.com/office/powerpoint/2010/main" val="39087772"/>
              </p:ext>
            </p:extLst>
          </p:nvPr>
        </p:nvGraphicFramePr>
        <p:xfrm>
          <a:off x="8158479" y="4231210"/>
          <a:ext cx="3822772" cy="2506403"/>
        </p:xfrm>
        <a:graphic>
          <a:graphicData uri="http://schemas.openxmlformats.org/drawingml/2006/chart">
            <c:chart xmlns:c="http://schemas.openxmlformats.org/drawingml/2006/chart" xmlns:r="http://schemas.openxmlformats.org/officeDocument/2006/relationships" r:id="rId6"/>
          </a:graphicData>
        </a:graphic>
      </p:graphicFrame>
      <p:sp>
        <p:nvSpPr>
          <p:cNvPr id="40" name="TextBox 39">
            <a:extLst>
              <a:ext uri="{FF2B5EF4-FFF2-40B4-BE49-F238E27FC236}">
                <a16:creationId xmlns:a16="http://schemas.microsoft.com/office/drawing/2014/main" id="{68EEA41B-7A1C-B14E-EBBC-CAC42333F01D}"/>
              </a:ext>
            </a:extLst>
          </p:cNvPr>
          <p:cNvSpPr txBox="1"/>
          <p:nvPr/>
        </p:nvSpPr>
        <p:spPr>
          <a:xfrm>
            <a:off x="320040" y="306361"/>
            <a:ext cx="5212080" cy="707886"/>
          </a:xfrm>
          <a:prstGeom prst="rect">
            <a:avLst/>
          </a:prstGeom>
          <a:noFill/>
        </p:spPr>
        <p:txBody>
          <a:bodyPr wrap="square" rtlCol="0">
            <a:spAutoFit/>
          </a:bodyPr>
          <a:lstStyle/>
          <a:p>
            <a:pPr algn="ctr"/>
            <a:r>
              <a:rPr lang="en-IN" sz="4000" b="1" dirty="0">
                <a:solidFill>
                  <a:schemeClr val="bg1"/>
                </a:solidFill>
                <a:latin typeface="Bell MT" panose="02020503060305020303" pitchFamily="18" charset="0"/>
              </a:rPr>
              <a:t>Mock-up Dashboard  </a:t>
            </a:r>
            <a:endParaRPr lang="en-IN" sz="4000" dirty="0">
              <a:solidFill>
                <a:schemeClr val="bg1"/>
              </a:solidFill>
              <a:latin typeface="Bell MT" panose="02020503060305020303" pitchFamily="18" charset="0"/>
            </a:endParaRPr>
          </a:p>
        </p:txBody>
      </p:sp>
    </p:spTree>
    <p:extLst>
      <p:ext uri="{BB962C8B-B14F-4D97-AF65-F5344CB8AC3E}">
        <p14:creationId xmlns:p14="http://schemas.microsoft.com/office/powerpoint/2010/main" val="41596759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5AB7CCAF-938F-EEBB-E267-473CB9590673}"/>
            </a:ext>
          </a:extLst>
        </p:cNvPr>
        <p:cNvGrpSpPr/>
        <p:nvPr/>
      </p:nvGrpSpPr>
      <p:grpSpPr>
        <a:xfrm>
          <a:off x="0" y="0"/>
          <a:ext cx="0" cy="0"/>
          <a:chOff x="0" y="0"/>
          <a:chExt cx="0" cy="0"/>
        </a:xfrm>
      </p:grpSpPr>
      <p:grpSp>
        <p:nvGrpSpPr>
          <p:cNvPr id="2" name="Group 1">
            <a:extLst>
              <a:ext uri="{FF2B5EF4-FFF2-40B4-BE49-F238E27FC236}">
                <a16:creationId xmlns:a16="http://schemas.microsoft.com/office/drawing/2014/main" id="{CEB3DC58-9D1C-DA7B-9E85-1145CCEA47F8}"/>
              </a:ext>
            </a:extLst>
          </p:cNvPr>
          <p:cNvGrpSpPr/>
          <p:nvPr/>
        </p:nvGrpSpPr>
        <p:grpSpPr>
          <a:xfrm>
            <a:off x="541049" y="500393"/>
            <a:ext cx="11109901" cy="5312569"/>
            <a:chOff x="591066" y="349910"/>
            <a:chExt cx="11109901" cy="5312569"/>
          </a:xfrm>
        </p:grpSpPr>
        <p:sp>
          <p:nvSpPr>
            <p:cNvPr id="3" name="TextBox 2">
              <a:extLst>
                <a:ext uri="{FF2B5EF4-FFF2-40B4-BE49-F238E27FC236}">
                  <a16:creationId xmlns:a16="http://schemas.microsoft.com/office/drawing/2014/main" id="{DA7A6EBC-6110-5A48-22C4-8A817079BE46}"/>
                </a:ext>
              </a:extLst>
            </p:cNvPr>
            <p:cNvSpPr txBox="1"/>
            <p:nvPr/>
          </p:nvSpPr>
          <p:spPr>
            <a:xfrm>
              <a:off x="765002" y="349910"/>
              <a:ext cx="6531726" cy="461665"/>
            </a:xfrm>
            <a:prstGeom prst="rect">
              <a:avLst/>
            </a:prstGeom>
            <a:noFill/>
          </p:spPr>
          <p:txBody>
            <a:bodyPr wrap="square" rtlCol="0">
              <a:spAutoFit/>
            </a:bodyPr>
            <a:lstStyle/>
            <a:p>
              <a:r>
                <a:rPr lang="en-IN" sz="2400" dirty="0">
                  <a:solidFill>
                    <a:schemeClr val="bg1"/>
                  </a:solidFill>
                  <a:latin typeface="Bell MT" panose="02020503060305020303" pitchFamily="18" charset="0"/>
                </a:rPr>
                <a:t>This report include the following features:</a:t>
              </a:r>
            </a:p>
          </p:txBody>
        </p:sp>
        <p:sp>
          <p:nvSpPr>
            <p:cNvPr id="4" name="TextBox 3">
              <a:extLst>
                <a:ext uri="{FF2B5EF4-FFF2-40B4-BE49-F238E27FC236}">
                  <a16:creationId xmlns:a16="http://schemas.microsoft.com/office/drawing/2014/main" id="{00A9CF49-A0C9-8A15-ADE7-F751F3113C95}"/>
                </a:ext>
              </a:extLst>
            </p:cNvPr>
            <p:cNvSpPr txBox="1"/>
            <p:nvPr/>
          </p:nvSpPr>
          <p:spPr>
            <a:xfrm>
              <a:off x="591066" y="1195584"/>
              <a:ext cx="3637280" cy="369332"/>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latin typeface="Bell MT" panose="02020503060305020303" pitchFamily="18" charset="0"/>
                </a:rPr>
                <a:t>OVERVIEW OF SONGS</a:t>
              </a:r>
            </a:p>
          </p:txBody>
        </p:sp>
        <p:sp>
          <p:nvSpPr>
            <p:cNvPr id="6" name="TextBox 5">
              <a:extLst>
                <a:ext uri="{FF2B5EF4-FFF2-40B4-BE49-F238E27FC236}">
                  <a16:creationId xmlns:a16="http://schemas.microsoft.com/office/drawing/2014/main" id="{161460B8-EB2E-4457-E08A-6B7C67CA8B40}"/>
                </a:ext>
              </a:extLst>
            </p:cNvPr>
            <p:cNvSpPr txBox="1"/>
            <p:nvPr/>
          </p:nvSpPr>
          <p:spPr>
            <a:xfrm>
              <a:off x="895866" y="1889142"/>
              <a:ext cx="3332480" cy="2031325"/>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latin typeface="Bell MT" panose="02020503060305020303" pitchFamily="18" charset="0"/>
                </a:rPr>
                <a:t>Top 10 Artist</a:t>
              </a:r>
            </a:p>
            <a:p>
              <a:pPr marL="285750" indent="-285750">
                <a:buFont typeface="Arial" panose="020B0604020202020204" pitchFamily="34" charset="0"/>
                <a:buChar char="•"/>
              </a:pPr>
              <a:r>
                <a:rPr lang="en-IN" dirty="0">
                  <a:solidFill>
                    <a:schemeClr val="bg1"/>
                  </a:solidFill>
                  <a:latin typeface="Bell MT" panose="02020503060305020303" pitchFamily="18" charset="0"/>
                </a:rPr>
                <a:t>Distribution of Songs by Mode</a:t>
              </a:r>
            </a:p>
            <a:p>
              <a:pPr marL="285750" indent="-285750">
                <a:buFont typeface="Arial" panose="020B0604020202020204" pitchFamily="34" charset="0"/>
                <a:buChar char="•"/>
              </a:pPr>
              <a:r>
                <a:rPr lang="en-IN" dirty="0">
                  <a:solidFill>
                    <a:schemeClr val="bg1"/>
                  </a:solidFill>
                  <a:latin typeface="Bell MT" panose="02020503060305020303" pitchFamily="18" charset="0"/>
                </a:rPr>
                <a:t>Distribution of Songs by Key</a:t>
              </a:r>
            </a:p>
            <a:p>
              <a:pPr marL="285750" indent="-285750">
                <a:buFont typeface="Arial" panose="020B0604020202020204" pitchFamily="34" charset="0"/>
                <a:buChar char="•"/>
              </a:pPr>
              <a:r>
                <a:rPr lang="en-IN" dirty="0">
                  <a:solidFill>
                    <a:schemeClr val="bg1"/>
                  </a:solidFill>
                  <a:latin typeface="Bell MT" panose="02020503060305020303" pitchFamily="18" charset="0"/>
                </a:rPr>
                <a:t>Top 5 Longest Song</a:t>
              </a:r>
            </a:p>
            <a:p>
              <a:pPr marL="285750" indent="-285750">
                <a:buFont typeface="Arial" panose="020B0604020202020204" pitchFamily="34" charset="0"/>
                <a:buChar char="•"/>
              </a:pPr>
              <a:r>
                <a:rPr lang="en-IN" dirty="0">
                  <a:solidFill>
                    <a:schemeClr val="bg1"/>
                  </a:solidFill>
                  <a:latin typeface="Bell MT" panose="02020503060305020303" pitchFamily="18" charset="0"/>
                </a:rPr>
                <a:t>Distribution of Songs by Genre</a:t>
              </a:r>
            </a:p>
          </p:txBody>
        </p:sp>
        <p:sp>
          <p:nvSpPr>
            <p:cNvPr id="8" name="TextBox 7">
              <a:extLst>
                <a:ext uri="{FF2B5EF4-FFF2-40B4-BE49-F238E27FC236}">
                  <a16:creationId xmlns:a16="http://schemas.microsoft.com/office/drawing/2014/main" id="{7CAB2C0C-B21B-AA15-8B0A-ED52B2686B64}"/>
                </a:ext>
              </a:extLst>
            </p:cNvPr>
            <p:cNvSpPr txBox="1"/>
            <p:nvPr/>
          </p:nvSpPr>
          <p:spPr>
            <a:xfrm>
              <a:off x="4369343" y="1195584"/>
              <a:ext cx="3444240" cy="646331"/>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latin typeface="Bell MT" panose="02020503060305020303" pitchFamily="18" charset="0"/>
                </a:rPr>
                <a:t>AUDIO FEATURES ANALYSIS</a:t>
              </a:r>
            </a:p>
          </p:txBody>
        </p:sp>
        <p:sp>
          <p:nvSpPr>
            <p:cNvPr id="10" name="TextBox 9">
              <a:extLst>
                <a:ext uri="{FF2B5EF4-FFF2-40B4-BE49-F238E27FC236}">
                  <a16:creationId xmlns:a16="http://schemas.microsoft.com/office/drawing/2014/main" id="{C090A393-533E-5A44-D93E-E2EA823A06B5}"/>
                </a:ext>
              </a:extLst>
            </p:cNvPr>
            <p:cNvSpPr txBox="1"/>
            <p:nvPr/>
          </p:nvSpPr>
          <p:spPr>
            <a:xfrm>
              <a:off x="4629461" y="1889142"/>
              <a:ext cx="3444240" cy="1477328"/>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latin typeface="Bell MT" panose="02020503060305020303" pitchFamily="18" charset="0"/>
                </a:rPr>
                <a:t>Average Audio Features</a:t>
              </a:r>
            </a:p>
            <a:p>
              <a:pPr marL="285750" indent="-285750">
                <a:buFont typeface="Arial" panose="020B0604020202020204" pitchFamily="34" charset="0"/>
                <a:buChar char="•"/>
              </a:pPr>
              <a:r>
                <a:rPr lang="en-IN" dirty="0">
                  <a:solidFill>
                    <a:schemeClr val="bg1"/>
                  </a:solidFill>
                  <a:latin typeface="Bell MT" panose="02020503060305020303" pitchFamily="18" charset="0"/>
                </a:rPr>
                <a:t>Distribution of Popularity based on Valence</a:t>
              </a:r>
            </a:p>
            <a:p>
              <a:pPr marL="285750" indent="-285750">
                <a:buFont typeface="Arial" panose="020B0604020202020204" pitchFamily="34" charset="0"/>
                <a:buChar char="•"/>
              </a:pPr>
              <a:r>
                <a:rPr lang="en-IN" dirty="0">
                  <a:solidFill>
                    <a:schemeClr val="bg1"/>
                  </a:solidFill>
                  <a:latin typeface="Bell MT" panose="02020503060305020303" pitchFamily="18" charset="0"/>
                </a:rPr>
                <a:t>Top 10 Comparison of Audio Features</a:t>
              </a:r>
            </a:p>
          </p:txBody>
        </p:sp>
        <p:sp>
          <p:nvSpPr>
            <p:cNvPr id="12" name="TextBox 11">
              <a:extLst>
                <a:ext uri="{FF2B5EF4-FFF2-40B4-BE49-F238E27FC236}">
                  <a16:creationId xmlns:a16="http://schemas.microsoft.com/office/drawing/2014/main" id="{75BF5090-83B8-4609-71EB-922C89FBE8E9}"/>
                </a:ext>
              </a:extLst>
            </p:cNvPr>
            <p:cNvSpPr txBox="1"/>
            <p:nvPr/>
          </p:nvSpPr>
          <p:spPr>
            <a:xfrm>
              <a:off x="8002728" y="1165104"/>
              <a:ext cx="2890292" cy="646331"/>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latin typeface="Bell MT" panose="02020503060305020303" pitchFamily="18" charset="0"/>
                </a:rPr>
                <a:t>TEMPO &amp; VALENCE TREND</a:t>
              </a:r>
            </a:p>
          </p:txBody>
        </p:sp>
        <p:sp>
          <p:nvSpPr>
            <p:cNvPr id="14" name="TextBox 13">
              <a:extLst>
                <a:ext uri="{FF2B5EF4-FFF2-40B4-BE49-F238E27FC236}">
                  <a16:creationId xmlns:a16="http://schemas.microsoft.com/office/drawing/2014/main" id="{912A8CE3-07B6-83AB-A153-C554EB0C23F0}"/>
                </a:ext>
              </a:extLst>
            </p:cNvPr>
            <p:cNvSpPr txBox="1"/>
            <p:nvPr/>
          </p:nvSpPr>
          <p:spPr>
            <a:xfrm>
              <a:off x="8368487" y="1891560"/>
              <a:ext cx="3332480" cy="1754326"/>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latin typeface="Bell MT" panose="02020503060305020303" pitchFamily="18" charset="0"/>
                </a:rPr>
                <a:t>Distribution of Songs by Tempo</a:t>
              </a:r>
            </a:p>
            <a:p>
              <a:pPr marL="285750" indent="-285750">
                <a:buFont typeface="Arial" panose="020B0604020202020204" pitchFamily="34" charset="0"/>
                <a:buChar char="•"/>
              </a:pPr>
              <a:r>
                <a:rPr lang="en-IN" dirty="0">
                  <a:solidFill>
                    <a:schemeClr val="bg1"/>
                  </a:solidFill>
                  <a:latin typeface="Bell MT" panose="02020503060305020303" pitchFamily="18" charset="0"/>
                </a:rPr>
                <a:t>Distribution of Songs by Valence Category</a:t>
              </a:r>
            </a:p>
            <a:p>
              <a:pPr marL="285750" indent="-285750">
                <a:buFont typeface="Arial" panose="020B0604020202020204" pitchFamily="34" charset="0"/>
                <a:buChar char="•"/>
              </a:pPr>
              <a:r>
                <a:rPr lang="en-IN" dirty="0">
                  <a:solidFill>
                    <a:schemeClr val="bg1"/>
                  </a:solidFill>
                  <a:latin typeface="Bell MT" panose="02020503060305020303" pitchFamily="18" charset="0"/>
                </a:rPr>
                <a:t>Top 10  Songs by Tempo Valence</a:t>
              </a:r>
            </a:p>
          </p:txBody>
        </p:sp>
        <p:sp>
          <p:nvSpPr>
            <p:cNvPr id="16" name="TextBox 15">
              <a:extLst>
                <a:ext uri="{FF2B5EF4-FFF2-40B4-BE49-F238E27FC236}">
                  <a16:creationId xmlns:a16="http://schemas.microsoft.com/office/drawing/2014/main" id="{A1BA8E92-25C2-9B13-C513-A59751A73704}"/>
                </a:ext>
              </a:extLst>
            </p:cNvPr>
            <p:cNvSpPr txBox="1"/>
            <p:nvPr/>
          </p:nvSpPr>
          <p:spPr>
            <a:xfrm>
              <a:off x="4415353" y="3949055"/>
              <a:ext cx="3901440" cy="369332"/>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latin typeface="Bell MT" panose="02020503060305020303" pitchFamily="18" charset="0"/>
                </a:rPr>
                <a:t>The report can be filtered based on:</a:t>
              </a:r>
            </a:p>
          </p:txBody>
        </p:sp>
        <p:sp>
          <p:nvSpPr>
            <p:cNvPr id="17" name="TextBox 16">
              <a:extLst>
                <a:ext uri="{FF2B5EF4-FFF2-40B4-BE49-F238E27FC236}">
                  <a16:creationId xmlns:a16="http://schemas.microsoft.com/office/drawing/2014/main" id="{27D386C7-174F-E7FE-E851-0CF3761AF4BD}"/>
                </a:ext>
              </a:extLst>
            </p:cNvPr>
            <p:cNvSpPr txBox="1"/>
            <p:nvPr/>
          </p:nvSpPr>
          <p:spPr>
            <a:xfrm>
              <a:off x="4892873" y="4462150"/>
              <a:ext cx="2377440" cy="1200329"/>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latin typeface="Bell MT" panose="02020503060305020303" pitchFamily="18" charset="0"/>
                </a:rPr>
                <a:t>Song Name </a:t>
              </a:r>
            </a:p>
            <a:p>
              <a:pPr marL="285750" indent="-285750">
                <a:buFont typeface="Arial" panose="020B0604020202020204" pitchFamily="34" charset="0"/>
                <a:buChar char="•"/>
              </a:pPr>
              <a:r>
                <a:rPr lang="en-IN" dirty="0">
                  <a:solidFill>
                    <a:schemeClr val="bg1"/>
                  </a:solidFill>
                  <a:latin typeface="Bell MT" panose="02020503060305020303" pitchFamily="18" charset="0"/>
                </a:rPr>
                <a:t>Valence Category</a:t>
              </a:r>
            </a:p>
            <a:p>
              <a:pPr marL="285750" indent="-285750">
                <a:buFont typeface="Arial" panose="020B0604020202020204" pitchFamily="34" charset="0"/>
                <a:buChar char="•"/>
              </a:pPr>
              <a:r>
                <a:rPr lang="en-IN" dirty="0">
                  <a:solidFill>
                    <a:schemeClr val="bg1"/>
                  </a:solidFill>
                  <a:latin typeface="Bell MT" panose="02020503060305020303" pitchFamily="18" charset="0"/>
                </a:rPr>
                <a:t>Popularity</a:t>
              </a:r>
            </a:p>
            <a:p>
              <a:pPr marL="285750" indent="-285750">
                <a:buFont typeface="Arial" panose="020B0604020202020204" pitchFamily="34" charset="0"/>
                <a:buChar char="•"/>
              </a:pPr>
              <a:r>
                <a:rPr lang="en-IN" dirty="0">
                  <a:solidFill>
                    <a:schemeClr val="bg1"/>
                  </a:solidFill>
                  <a:latin typeface="Bell MT" panose="02020503060305020303" pitchFamily="18" charset="0"/>
                </a:rPr>
                <a:t>Tempo Category</a:t>
              </a:r>
            </a:p>
          </p:txBody>
        </p:sp>
      </p:grpSp>
      <p:grpSp>
        <p:nvGrpSpPr>
          <p:cNvPr id="20" name="Group 19">
            <a:extLst>
              <a:ext uri="{FF2B5EF4-FFF2-40B4-BE49-F238E27FC236}">
                <a16:creationId xmlns:a16="http://schemas.microsoft.com/office/drawing/2014/main" id="{2037D05F-4E6E-B868-1C52-F9F66EDB73CE}"/>
              </a:ext>
            </a:extLst>
          </p:cNvPr>
          <p:cNvGrpSpPr/>
          <p:nvPr/>
        </p:nvGrpSpPr>
        <p:grpSpPr>
          <a:xfrm>
            <a:off x="-164586" y="5751482"/>
            <a:ext cx="13040613" cy="1383132"/>
            <a:chOff x="-68892" y="6055455"/>
            <a:chExt cx="12293600" cy="1026728"/>
          </a:xfrm>
        </p:grpSpPr>
        <p:pic>
          <p:nvPicPr>
            <p:cNvPr id="21" name="Graphic 20" descr="Music notation with solid fill">
              <a:extLst>
                <a:ext uri="{FF2B5EF4-FFF2-40B4-BE49-F238E27FC236}">
                  <a16:creationId xmlns:a16="http://schemas.microsoft.com/office/drawing/2014/main" id="{98BEE569-66DF-C77A-1FEC-80315D70892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8892" y="6055455"/>
              <a:ext cx="914400" cy="914400"/>
            </a:xfrm>
            <a:prstGeom prst="rect">
              <a:avLst/>
            </a:prstGeom>
          </p:spPr>
        </p:pic>
        <p:pic>
          <p:nvPicPr>
            <p:cNvPr id="22" name="Graphic 21" descr="Music notation with solid fill">
              <a:extLst>
                <a:ext uri="{FF2B5EF4-FFF2-40B4-BE49-F238E27FC236}">
                  <a16:creationId xmlns:a16="http://schemas.microsoft.com/office/drawing/2014/main" id="{32712C9B-E5A4-98EB-ABEE-ED775D6DC7C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V="1">
              <a:off x="743176" y="6167783"/>
              <a:ext cx="914400" cy="914400"/>
            </a:xfrm>
            <a:prstGeom prst="rect">
              <a:avLst/>
            </a:prstGeom>
          </p:spPr>
        </p:pic>
        <p:pic>
          <p:nvPicPr>
            <p:cNvPr id="23" name="Graphic 22" descr="Music notation with solid fill">
              <a:extLst>
                <a:ext uri="{FF2B5EF4-FFF2-40B4-BE49-F238E27FC236}">
                  <a16:creationId xmlns:a16="http://schemas.microsoft.com/office/drawing/2014/main" id="{CB490EC4-3C2D-0F6B-9C41-BF6F832007F0}"/>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556708" y="6055455"/>
              <a:ext cx="914400" cy="914400"/>
            </a:xfrm>
            <a:prstGeom prst="rect">
              <a:avLst/>
            </a:prstGeom>
          </p:spPr>
        </p:pic>
        <p:pic>
          <p:nvPicPr>
            <p:cNvPr id="24" name="Graphic 23" descr="Music notation with solid fill">
              <a:extLst>
                <a:ext uri="{FF2B5EF4-FFF2-40B4-BE49-F238E27FC236}">
                  <a16:creationId xmlns:a16="http://schemas.microsoft.com/office/drawing/2014/main" id="{F22530A0-66FE-94F0-BE66-58282676BAE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V="1">
              <a:off x="2368776" y="6167783"/>
              <a:ext cx="914400" cy="914400"/>
            </a:xfrm>
            <a:prstGeom prst="rect">
              <a:avLst/>
            </a:prstGeom>
          </p:spPr>
        </p:pic>
        <p:pic>
          <p:nvPicPr>
            <p:cNvPr id="25" name="Graphic 24" descr="Music notation with solid fill">
              <a:extLst>
                <a:ext uri="{FF2B5EF4-FFF2-40B4-BE49-F238E27FC236}">
                  <a16:creationId xmlns:a16="http://schemas.microsoft.com/office/drawing/2014/main" id="{34780975-3CCF-B739-3DB1-BB3E20E85F7B}"/>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182308" y="6055455"/>
              <a:ext cx="914400" cy="914400"/>
            </a:xfrm>
            <a:prstGeom prst="rect">
              <a:avLst/>
            </a:prstGeom>
          </p:spPr>
        </p:pic>
        <p:pic>
          <p:nvPicPr>
            <p:cNvPr id="26" name="Graphic 25" descr="Music notation with solid fill">
              <a:extLst>
                <a:ext uri="{FF2B5EF4-FFF2-40B4-BE49-F238E27FC236}">
                  <a16:creationId xmlns:a16="http://schemas.microsoft.com/office/drawing/2014/main" id="{A0FB7368-9312-9432-83A7-E1E8F60F925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V="1">
              <a:off x="3994376" y="6167783"/>
              <a:ext cx="914400" cy="914400"/>
            </a:xfrm>
            <a:prstGeom prst="rect">
              <a:avLst/>
            </a:prstGeom>
          </p:spPr>
        </p:pic>
        <p:pic>
          <p:nvPicPr>
            <p:cNvPr id="27" name="Graphic 26" descr="Music notation with solid fill">
              <a:extLst>
                <a:ext uri="{FF2B5EF4-FFF2-40B4-BE49-F238E27FC236}">
                  <a16:creationId xmlns:a16="http://schemas.microsoft.com/office/drawing/2014/main" id="{01D110F4-F090-1FFF-E830-6E1513959A8D}"/>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4807908" y="6055455"/>
              <a:ext cx="914400" cy="914400"/>
            </a:xfrm>
            <a:prstGeom prst="rect">
              <a:avLst/>
            </a:prstGeom>
          </p:spPr>
        </p:pic>
        <p:pic>
          <p:nvPicPr>
            <p:cNvPr id="28" name="Graphic 27" descr="Music notation with solid fill">
              <a:extLst>
                <a:ext uri="{FF2B5EF4-FFF2-40B4-BE49-F238E27FC236}">
                  <a16:creationId xmlns:a16="http://schemas.microsoft.com/office/drawing/2014/main" id="{D4324771-C27F-1089-3569-E5DE5708D12C}"/>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V="1">
              <a:off x="5619976" y="6167783"/>
              <a:ext cx="914400" cy="914400"/>
            </a:xfrm>
            <a:prstGeom prst="rect">
              <a:avLst/>
            </a:prstGeom>
          </p:spPr>
        </p:pic>
        <p:pic>
          <p:nvPicPr>
            <p:cNvPr id="29" name="Graphic 28" descr="Music notation with solid fill">
              <a:extLst>
                <a:ext uri="{FF2B5EF4-FFF2-40B4-BE49-F238E27FC236}">
                  <a16:creationId xmlns:a16="http://schemas.microsoft.com/office/drawing/2014/main" id="{FB1CB558-B815-9EFF-6479-5A9397C6B17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6433508" y="6055455"/>
              <a:ext cx="914400" cy="914400"/>
            </a:xfrm>
            <a:prstGeom prst="rect">
              <a:avLst/>
            </a:prstGeom>
          </p:spPr>
        </p:pic>
        <p:pic>
          <p:nvPicPr>
            <p:cNvPr id="30" name="Graphic 29" descr="Music notation with solid fill">
              <a:extLst>
                <a:ext uri="{FF2B5EF4-FFF2-40B4-BE49-F238E27FC236}">
                  <a16:creationId xmlns:a16="http://schemas.microsoft.com/office/drawing/2014/main" id="{6ABF7A9E-B109-C015-9192-6C0CBAC3DDD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V="1">
              <a:off x="7245576" y="6167783"/>
              <a:ext cx="914400" cy="914400"/>
            </a:xfrm>
            <a:prstGeom prst="rect">
              <a:avLst/>
            </a:prstGeom>
          </p:spPr>
        </p:pic>
        <p:pic>
          <p:nvPicPr>
            <p:cNvPr id="31" name="Graphic 30" descr="Music notation with solid fill">
              <a:extLst>
                <a:ext uri="{FF2B5EF4-FFF2-40B4-BE49-F238E27FC236}">
                  <a16:creationId xmlns:a16="http://schemas.microsoft.com/office/drawing/2014/main" id="{1A62F91B-E189-9D09-5AFB-32E49DF471D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059108" y="6055455"/>
              <a:ext cx="914400" cy="914400"/>
            </a:xfrm>
            <a:prstGeom prst="rect">
              <a:avLst/>
            </a:prstGeom>
          </p:spPr>
        </p:pic>
        <p:pic>
          <p:nvPicPr>
            <p:cNvPr id="32" name="Graphic 31" descr="Music notation with solid fill">
              <a:extLst>
                <a:ext uri="{FF2B5EF4-FFF2-40B4-BE49-F238E27FC236}">
                  <a16:creationId xmlns:a16="http://schemas.microsoft.com/office/drawing/2014/main" id="{DC1EEC09-EF4E-FEFD-1384-12558988316A}"/>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V="1">
              <a:off x="8871176" y="6167783"/>
              <a:ext cx="914400" cy="914400"/>
            </a:xfrm>
            <a:prstGeom prst="rect">
              <a:avLst/>
            </a:prstGeom>
          </p:spPr>
        </p:pic>
        <p:pic>
          <p:nvPicPr>
            <p:cNvPr id="33" name="Graphic 32" descr="Music notation with solid fill">
              <a:extLst>
                <a:ext uri="{FF2B5EF4-FFF2-40B4-BE49-F238E27FC236}">
                  <a16:creationId xmlns:a16="http://schemas.microsoft.com/office/drawing/2014/main" id="{4EF1BE27-E541-EA72-C817-CDC74AC8951E}"/>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84708" y="6055455"/>
              <a:ext cx="914400" cy="914400"/>
            </a:xfrm>
            <a:prstGeom prst="rect">
              <a:avLst/>
            </a:prstGeom>
          </p:spPr>
        </p:pic>
        <p:pic>
          <p:nvPicPr>
            <p:cNvPr id="34" name="Graphic 33" descr="Music notation with solid fill">
              <a:extLst>
                <a:ext uri="{FF2B5EF4-FFF2-40B4-BE49-F238E27FC236}">
                  <a16:creationId xmlns:a16="http://schemas.microsoft.com/office/drawing/2014/main" id="{AF9CD565-1914-5A0E-C9AB-E1B41024A1F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flipV="1">
              <a:off x="10496776" y="6167783"/>
              <a:ext cx="914400" cy="914400"/>
            </a:xfrm>
            <a:prstGeom prst="rect">
              <a:avLst/>
            </a:prstGeom>
          </p:spPr>
        </p:pic>
        <p:pic>
          <p:nvPicPr>
            <p:cNvPr id="35" name="Graphic 34" descr="Music notation with solid fill">
              <a:extLst>
                <a:ext uri="{FF2B5EF4-FFF2-40B4-BE49-F238E27FC236}">
                  <a16:creationId xmlns:a16="http://schemas.microsoft.com/office/drawing/2014/main" id="{1272DAF2-5F51-EC74-5C82-C8F342C40262}"/>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310308" y="6055455"/>
              <a:ext cx="914400" cy="914400"/>
            </a:xfrm>
            <a:prstGeom prst="rect">
              <a:avLst/>
            </a:prstGeom>
          </p:spPr>
        </p:pic>
      </p:grpSp>
    </p:spTree>
    <p:extLst>
      <p:ext uri="{BB962C8B-B14F-4D97-AF65-F5344CB8AC3E}">
        <p14:creationId xmlns:p14="http://schemas.microsoft.com/office/powerpoint/2010/main" val="1896799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randombar(horizontal)">
                                      <p:cBhvr>
                                        <p:cTn id="7"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a:extLst>
            <a:ext uri="{FF2B5EF4-FFF2-40B4-BE49-F238E27FC236}">
              <a16:creationId xmlns:a16="http://schemas.microsoft.com/office/drawing/2014/main" id="{FBDBBAE2-3BDC-5A75-486E-C62398F00552}"/>
            </a:ext>
          </a:extLst>
        </p:cNvPr>
        <p:cNvGrpSpPr/>
        <p:nvPr/>
      </p:nvGrpSpPr>
      <p:grpSpPr>
        <a:xfrm>
          <a:off x="0" y="0"/>
          <a:ext cx="0" cy="0"/>
          <a:chOff x="0" y="0"/>
          <a:chExt cx="0" cy="0"/>
        </a:xfrm>
      </p:grpSpPr>
      <p:grpSp>
        <p:nvGrpSpPr>
          <p:cNvPr id="12" name="Group 11">
            <a:extLst>
              <a:ext uri="{FF2B5EF4-FFF2-40B4-BE49-F238E27FC236}">
                <a16:creationId xmlns:a16="http://schemas.microsoft.com/office/drawing/2014/main" id="{E2922AB0-3193-5A8D-1728-86955C1B5D2B}"/>
              </a:ext>
            </a:extLst>
          </p:cNvPr>
          <p:cNvGrpSpPr/>
          <p:nvPr/>
        </p:nvGrpSpPr>
        <p:grpSpPr>
          <a:xfrm>
            <a:off x="0" y="2479036"/>
            <a:ext cx="12192000" cy="4378964"/>
            <a:chOff x="0" y="2479036"/>
            <a:chExt cx="12192000" cy="4378964"/>
          </a:xfrm>
        </p:grpSpPr>
        <p:pic>
          <p:nvPicPr>
            <p:cNvPr id="3074" name="Picture 2" descr="Spotify Wrapped is the streaming giant's secret growth hack - The Hustle">
              <a:extLst>
                <a:ext uri="{FF2B5EF4-FFF2-40B4-BE49-F238E27FC236}">
                  <a16:creationId xmlns:a16="http://schemas.microsoft.com/office/drawing/2014/main" id="{69B7F641-4A7D-0C46-6A4C-79608E41E89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2509521"/>
              <a:ext cx="7172960" cy="434847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descr="Spotify Wrapped is the streaming giant's secret growth hack - The Hustle">
              <a:extLst>
                <a:ext uri="{FF2B5EF4-FFF2-40B4-BE49-F238E27FC236}">
                  <a16:creationId xmlns:a16="http://schemas.microsoft.com/office/drawing/2014/main" id="{C30DFDB2-9DF4-BEDD-A184-56CC3644CA4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1303" t="-701"/>
            <a:stretch/>
          </p:blipFill>
          <p:spPr bwMode="auto">
            <a:xfrm flipH="1">
              <a:off x="7172960" y="2479039"/>
              <a:ext cx="1341120" cy="437896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descr="Spotify Wrapped is the streaming giant's secret growth hack - The Hustle">
              <a:extLst>
                <a:ext uri="{FF2B5EF4-FFF2-40B4-BE49-F238E27FC236}">
                  <a16:creationId xmlns:a16="http://schemas.microsoft.com/office/drawing/2014/main" id="{A78748EB-BC08-832C-C048-D8FFE1E6446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1303" t="-701"/>
            <a:stretch/>
          </p:blipFill>
          <p:spPr bwMode="auto">
            <a:xfrm>
              <a:off x="8514080" y="2479038"/>
              <a:ext cx="1341120" cy="437896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Spotify Wrapped is the streaming giant's secret growth hack - The Hustle">
              <a:extLst>
                <a:ext uri="{FF2B5EF4-FFF2-40B4-BE49-F238E27FC236}">
                  <a16:creationId xmlns:a16="http://schemas.microsoft.com/office/drawing/2014/main" id="{7DA0BCF3-F621-7ABD-227B-30241B1D97A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1303" t="-701"/>
            <a:stretch/>
          </p:blipFill>
          <p:spPr bwMode="auto">
            <a:xfrm flipH="1">
              <a:off x="9855200" y="2479037"/>
              <a:ext cx="1341120" cy="437896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Spotify Wrapped is the streaming giant's secret growth hack - The Hustle">
              <a:extLst>
                <a:ext uri="{FF2B5EF4-FFF2-40B4-BE49-F238E27FC236}">
                  <a16:creationId xmlns:a16="http://schemas.microsoft.com/office/drawing/2014/main" id="{FE3A6FC9-546E-2F1D-B10C-CBA91987404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1303" t="-701"/>
            <a:stretch/>
          </p:blipFill>
          <p:spPr bwMode="auto">
            <a:xfrm>
              <a:off x="11196320" y="2479036"/>
              <a:ext cx="995680" cy="4378961"/>
            </a:xfrm>
            <a:prstGeom prst="rect">
              <a:avLst/>
            </a:prstGeom>
            <a:noFill/>
            <a:extLst>
              <a:ext uri="{909E8E84-426E-40DD-AFC4-6F175D3DCCD1}">
                <a14:hiddenFill xmlns:a14="http://schemas.microsoft.com/office/drawing/2010/main">
                  <a:solidFill>
                    <a:srgbClr val="FFFFFF"/>
                  </a:solidFill>
                </a14:hiddenFill>
              </a:ext>
            </a:extLst>
          </p:spPr>
        </p:pic>
      </p:grpSp>
      <p:sp>
        <p:nvSpPr>
          <p:cNvPr id="11" name="TextBox 10">
            <a:extLst>
              <a:ext uri="{FF2B5EF4-FFF2-40B4-BE49-F238E27FC236}">
                <a16:creationId xmlns:a16="http://schemas.microsoft.com/office/drawing/2014/main" id="{667EC118-FE75-E70A-EABE-58D45AE7726C}"/>
              </a:ext>
            </a:extLst>
          </p:cNvPr>
          <p:cNvSpPr txBox="1"/>
          <p:nvPr/>
        </p:nvSpPr>
        <p:spPr>
          <a:xfrm>
            <a:off x="2987040" y="1127760"/>
            <a:ext cx="6797040" cy="1708160"/>
          </a:xfrm>
          <a:prstGeom prst="rect">
            <a:avLst/>
          </a:prstGeom>
          <a:noFill/>
          <a:effectLst/>
        </p:spPr>
        <p:txBody>
          <a:bodyPr wrap="square" rtlCol="0">
            <a:spAutoFit/>
          </a:bodyPr>
          <a:lstStyle/>
          <a:p>
            <a:r>
              <a:rPr lang="en-IN" sz="10500" b="1" dirty="0">
                <a:solidFill>
                  <a:schemeClr val="bg1"/>
                </a:solidFill>
                <a:latin typeface="Bell MT" panose="02020503060305020303" pitchFamily="18" charset="0"/>
              </a:rPr>
              <a:t>Thank you</a:t>
            </a:r>
          </a:p>
        </p:txBody>
      </p:sp>
    </p:spTree>
    <p:extLst>
      <p:ext uri="{BB962C8B-B14F-4D97-AF65-F5344CB8AC3E}">
        <p14:creationId xmlns:p14="http://schemas.microsoft.com/office/powerpoint/2010/main" val="40887153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206</TotalTime>
  <Words>376</Words>
  <Application>Microsoft Office PowerPoint</Application>
  <PresentationFormat>Widescreen</PresentationFormat>
  <Paragraphs>59</Paragraphs>
  <Slides>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Aharoni</vt:lpstr>
      <vt:lpstr>Arial</vt:lpstr>
      <vt:lpstr>Bell MT</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mariamerica john</dc:creator>
  <cp:lastModifiedBy>mariamerica john</cp:lastModifiedBy>
  <cp:revision>1</cp:revision>
  <dcterms:created xsi:type="dcterms:W3CDTF">2025-02-05T06:12:51Z</dcterms:created>
  <dcterms:modified xsi:type="dcterms:W3CDTF">2025-02-06T07:02:22Z</dcterms:modified>
</cp:coreProperties>
</file>

<file path=docProps/thumbnail.jpeg>
</file>